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68" r:id="rId3"/>
    <p:sldMasterId id="2147483673" r:id="rId4"/>
  </p:sldMasterIdLst>
  <p:notesMasterIdLst>
    <p:notesMasterId r:id="rId42"/>
  </p:notesMasterIdLst>
  <p:sldIdLst>
    <p:sldId id="257" r:id="rId5"/>
    <p:sldId id="510" r:id="rId6"/>
    <p:sldId id="502" r:id="rId7"/>
    <p:sldId id="498" r:id="rId8"/>
    <p:sldId id="501" r:id="rId9"/>
    <p:sldId id="520" r:id="rId10"/>
    <p:sldId id="504" r:id="rId11"/>
    <p:sldId id="503" r:id="rId12"/>
    <p:sldId id="523" r:id="rId13"/>
    <p:sldId id="524" r:id="rId14"/>
    <p:sldId id="525" r:id="rId15"/>
    <p:sldId id="532" r:id="rId16"/>
    <p:sldId id="533" r:id="rId17"/>
    <p:sldId id="508" r:id="rId18"/>
    <p:sldId id="522" r:id="rId19"/>
    <p:sldId id="509" r:id="rId20"/>
    <p:sldId id="517" r:id="rId21"/>
    <p:sldId id="534" r:id="rId22"/>
    <p:sldId id="535" r:id="rId23"/>
    <p:sldId id="518" r:id="rId24"/>
    <p:sldId id="528" r:id="rId25"/>
    <p:sldId id="536" r:id="rId26"/>
    <p:sldId id="521" r:id="rId27"/>
    <p:sldId id="537" r:id="rId28"/>
    <p:sldId id="538" r:id="rId29"/>
    <p:sldId id="539" r:id="rId30"/>
    <p:sldId id="519" r:id="rId31"/>
    <p:sldId id="540" r:id="rId32"/>
    <p:sldId id="541" r:id="rId33"/>
    <p:sldId id="4886" r:id="rId34"/>
    <p:sldId id="4799" r:id="rId35"/>
    <p:sldId id="4800" r:id="rId36"/>
    <p:sldId id="6546" r:id="rId37"/>
    <p:sldId id="529" r:id="rId38"/>
    <p:sldId id="500" r:id="rId39"/>
    <p:sldId id="6547" r:id="rId40"/>
    <p:sldId id="4369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296"/>
    <a:srgbClr val="00FF96"/>
    <a:srgbClr val="003738"/>
    <a:srgbClr val="93EB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A22514-9138-4555-AC0A-4A4AFD2E68BF}" v="1519" dt="2021-02-01T07:35:30.141"/>
  </p1510:revLst>
</p1510:revInfo>
</file>

<file path=ppt/tableStyles.xml><?xml version="1.0" encoding="utf-8"?>
<a:tblStyleLst xmlns:a="http://schemas.openxmlformats.org/drawingml/2006/main" def="{EB344D84-9AFB-497E-A393-DC336BA19D2E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7" autoAdjust="0"/>
    <p:restoredTop sz="94660"/>
  </p:normalViewPr>
  <p:slideViewPr>
    <p:cSldViewPr snapToGrid="0">
      <p:cViewPr>
        <p:scale>
          <a:sx n="100" d="100"/>
          <a:sy n="100" d="100"/>
        </p:scale>
        <p:origin x="45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un Shin" userId="f006cbaf-5ce9-4997-9cc0-14bf25afbe96" providerId="ADAL" clId="{B8A22514-9138-4555-AC0A-4A4AFD2E68BF}"/>
    <pc:docChg chg="undo custSel addSld delSld modSld">
      <pc:chgData name="Dongun Shin" userId="f006cbaf-5ce9-4997-9cc0-14bf25afbe96" providerId="ADAL" clId="{B8A22514-9138-4555-AC0A-4A4AFD2E68BF}" dt="2021-02-01T07:35:45.294" v="7593" actId="115"/>
      <pc:docMkLst>
        <pc:docMk/>
      </pc:docMkLst>
      <pc:sldChg chg="modSp mod">
        <pc:chgData name="Dongun Shin" userId="f006cbaf-5ce9-4997-9cc0-14bf25afbe96" providerId="ADAL" clId="{B8A22514-9138-4555-AC0A-4A4AFD2E68BF}" dt="2021-02-01T02:24:23.502" v="186" actId="20577"/>
        <pc:sldMkLst>
          <pc:docMk/>
          <pc:sldMk cId="3534492878" sldId="498"/>
        </pc:sldMkLst>
        <pc:spChg chg="mod">
          <ac:chgData name="Dongun Shin" userId="f006cbaf-5ce9-4997-9cc0-14bf25afbe96" providerId="ADAL" clId="{B8A22514-9138-4555-AC0A-4A4AFD2E68BF}" dt="2021-02-01T02:24:23.502" v="186" actId="20577"/>
          <ac:spMkLst>
            <pc:docMk/>
            <pc:sldMk cId="3534492878" sldId="498"/>
            <ac:spMk id="5" creationId="{01BEA7EB-C8C0-40D5-BB5F-688B17BC97E2}"/>
          </ac:spMkLst>
        </pc:spChg>
      </pc:sldChg>
      <pc:sldChg chg="modSp del mod">
        <pc:chgData name="Dongun Shin" userId="f006cbaf-5ce9-4997-9cc0-14bf25afbe96" providerId="ADAL" clId="{B8A22514-9138-4555-AC0A-4A4AFD2E68BF}" dt="2021-02-01T07:21:42.908" v="6566" actId="2696"/>
        <pc:sldMkLst>
          <pc:docMk/>
          <pc:sldMk cId="289774648" sldId="500"/>
        </pc:sldMkLst>
        <pc:spChg chg="mod">
          <ac:chgData name="Dongun Shin" userId="f006cbaf-5ce9-4997-9cc0-14bf25afbe96" providerId="ADAL" clId="{B8A22514-9138-4555-AC0A-4A4AFD2E68BF}" dt="2021-02-01T02:24:59.861" v="203" actId="122"/>
          <ac:spMkLst>
            <pc:docMk/>
            <pc:sldMk cId="289774648" sldId="500"/>
            <ac:spMk id="3" creationId="{D09FFA75-ED4F-45B4-BB01-FD4F33DC0923}"/>
          </ac:spMkLst>
        </pc:spChg>
      </pc:sldChg>
      <pc:sldChg chg="add">
        <pc:chgData name="Dongun Shin" userId="f006cbaf-5ce9-4997-9cc0-14bf25afbe96" providerId="ADAL" clId="{B8A22514-9138-4555-AC0A-4A4AFD2E68BF}" dt="2021-02-01T07:21:53.935" v="6569"/>
        <pc:sldMkLst>
          <pc:docMk/>
          <pc:sldMk cId="962276180" sldId="500"/>
        </pc:sldMkLst>
      </pc:sldChg>
      <pc:sldChg chg="add del">
        <pc:chgData name="Dongun Shin" userId="f006cbaf-5ce9-4997-9cc0-14bf25afbe96" providerId="ADAL" clId="{B8A22514-9138-4555-AC0A-4A4AFD2E68BF}" dt="2021-02-01T07:21:53.911" v="6568"/>
        <pc:sldMkLst>
          <pc:docMk/>
          <pc:sldMk cId="1372020170" sldId="500"/>
        </pc:sldMkLst>
      </pc:sldChg>
      <pc:sldChg chg="modSp mod">
        <pc:chgData name="Dongun Shin" userId="f006cbaf-5ce9-4997-9cc0-14bf25afbe96" providerId="ADAL" clId="{B8A22514-9138-4555-AC0A-4A4AFD2E68BF}" dt="2021-02-01T02:22:00.165" v="6" actId="122"/>
        <pc:sldMkLst>
          <pc:docMk/>
          <pc:sldMk cId="26370543" sldId="501"/>
        </pc:sldMkLst>
        <pc:spChg chg="mod">
          <ac:chgData name="Dongun Shin" userId="f006cbaf-5ce9-4997-9cc0-14bf25afbe96" providerId="ADAL" clId="{B8A22514-9138-4555-AC0A-4A4AFD2E68BF}" dt="2021-02-01T02:22:00.165" v="6" actId="122"/>
          <ac:spMkLst>
            <pc:docMk/>
            <pc:sldMk cId="26370543" sldId="501"/>
            <ac:spMk id="19" creationId="{9A0F0EAB-2433-4CCC-81B1-537145ED8BE9}"/>
          </ac:spMkLst>
        </pc:spChg>
      </pc:sldChg>
      <pc:sldChg chg="modSp mod">
        <pc:chgData name="Dongun Shin" userId="f006cbaf-5ce9-4997-9cc0-14bf25afbe96" providerId="ADAL" clId="{B8A22514-9138-4555-AC0A-4A4AFD2E68BF}" dt="2021-02-01T02:14:06.898" v="0" actId="113"/>
        <pc:sldMkLst>
          <pc:docMk/>
          <pc:sldMk cId="1820370868" sldId="502"/>
        </pc:sldMkLst>
        <pc:spChg chg="mod">
          <ac:chgData name="Dongun Shin" userId="f006cbaf-5ce9-4997-9cc0-14bf25afbe96" providerId="ADAL" clId="{B8A22514-9138-4555-AC0A-4A4AFD2E68BF}" dt="2021-02-01T02:14:06.898" v="0" actId="113"/>
          <ac:spMkLst>
            <pc:docMk/>
            <pc:sldMk cId="1820370868" sldId="502"/>
            <ac:spMk id="11" creationId="{EA28DAA2-C383-4AF9-A6C1-15836C823F5F}"/>
          </ac:spMkLst>
        </pc:spChg>
      </pc:sldChg>
      <pc:sldChg chg="addSp delSp modSp mod">
        <pc:chgData name="Dongun Shin" userId="f006cbaf-5ce9-4997-9cc0-14bf25afbe96" providerId="ADAL" clId="{B8A22514-9138-4555-AC0A-4A4AFD2E68BF}" dt="2021-02-01T02:37:46.062" v="287"/>
        <pc:sldMkLst>
          <pc:docMk/>
          <pc:sldMk cId="1189114143" sldId="504"/>
        </pc:sldMkLst>
        <pc:spChg chg="add mod">
          <ac:chgData name="Dongun Shin" userId="f006cbaf-5ce9-4997-9cc0-14bf25afbe96" providerId="ADAL" clId="{B8A22514-9138-4555-AC0A-4A4AFD2E68BF}" dt="2021-02-01T02:26:07.447" v="221" actId="14100"/>
          <ac:spMkLst>
            <pc:docMk/>
            <pc:sldMk cId="1189114143" sldId="504"/>
            <ac:spMk id="2" creationId="{5EFC8B39-9DB9-45F6-93AF-2BBDBAD0287F}"/>
          </ac:spMkLst>
        </pc:spChg>
        <pc:grpChg chg="add del mod">
          <ac:chgData name="Dongun Shin" userId="f006cbaf-5ce9-4997-9cc0-14bf25afbe96" providerId="ADAL" clId="{B8A22514-9138-4555-AC0A-4A4AFD2E68BF}" dt="2021-02-01T02:37:40.981" v="276" actId="164"/>
          <ac:grpSpMkLst>
            <pc:docMk/>
            <pc:sldMk cId="1189114143" sldId="504"/>
            <ac:grpSpMk id="12" creationId="{FC9B4211-5348-4194-869C-31311B7BC295}"/>
          </ac:grpSpMkLst>
        </pc:grpChg>
        <pc:picChg chg="mod">
          <ac:chgData name="Dongun Shin" userId="f006cbaf-5ce9-4997-9cc0-14bf25afbe96" providerId="ADAL" clId="{B8A22514-9138-4555-AC0A-4A4AFD2E68BF}" dt="2021-02-01T02:37:43.893" v="283" actId="14100"/>
          <ac:picMkLst>
            <pc:docMk/>
            <pc:sldMk cId="1189114143" sldId="504"/>
            <ac:picMk id="5" creationId="{23939480-420E-4B5F-9D10-FAFCE2828D76}"/>
          </ac:picMkLst>
        </pc:picChg>
        <pc:picChg chg="mod">
          <ac:chgData name="Dongun Shin" userId="f006cbaf-5ce9-4997-9cc0-14bf25afbe96" providerId="ADAL" clId="{B8A22514-9138-4555-AC0A-4A4AFD2E68BF}" dt="2021-02-01T02:26:18.471" v="236" actId="1038"/>
          <ac:picMkLst>
            <pc:docMk/>
            <pc:sldMk cId="1189114143" sldId="504"/>
            <ac:picMk id="49" creationId="{C0241466-0B01-4992-99F5-83863ACA8A15}"/>
          </ac:picMkLst>
        </pc:picChg>
        <pc:picChg chg="add del mod ord">
          <ac:chgData name="Dongun Shin" userId="f006cbaf-5ce9-4997-9cc0-14bf25afbe96" providerId="ADAL" clId="{B8A22514-9138-4555-AC0A-4A4AFD2E68BF}" dt="2021-02-01T02:37:46.062" v="287"/>
          <ac:picMkLst>
            <pc:docMk/>
            <pc:sldMk cId="1189114143" sldId="504"/>
            <ac:picMk id="57" creationId="{71E769BA-51F8-443A-A97B-231A375F01DE}"/>
          </ac:picMkLst>
        </pc:picChg>
        <pc:cxnChg chg="mod">
          <ac:chgData name="Dongun Shin" userId="f006cbaf-5ce9-4997-9cc0-14bf25afbe96" providerId="ADAL" clId="{B8A22514-9138-4555-AC0A-4A4AFD2E68BF}" dt="2021-02-01T02:37:43.893" v="283" actId="14100"/>
          <ac:cxnSpMkLst>
            <pc:docMk/>
            <pc:sldMk cId="1189114143" sldId="504"/>
            <ac:cxnSpMk id="75" creationId="{B759C6E2-EB3A-4CF7-BC16-6F577CCB9A0E}"/>
          </ac:cxnSpMkLst>
        </pc:cxnChg>
        <pc:cxnChg chg="mod">
          <ac:chgData name="Dongun Shin" userId="f006cbaf-5ce9-4997-9cc0-14bf25afbe96" providerId="ADAL" clId="{B8A22514-9138-4555-AC0A-4A4AFD2E68BF}" dt="2021-02-01T02:37:43.893" v="283" actId="14100"/>
          <ac:cxnSpMkLst>
            <pc:docMk/>
            <pc:sldMk cId="1189114143" sldId="504"/>
            <ac:cxnSpMk id="77" creationId="{1380A8FA-0A77-486C-B81C-51F348F33C80}"/>
          </ac:cxnSpMkLst>
        </pc:cxnChg>
      </pc:sldChg>
      <pc:sldChg chg="modSp mod">
        <pc:chgData name="Dongun Shin" userId="f006cbaf-5ce9-4997-9cc0-14bf25afbe96" providerId="ADAL" clId="{B8A22514-9138-4555-AC0A-4A4AFD2E68BF}" dt="2021-02-01T06:30:39.324" v="4262"/>
        <pc:sldMkLst>
          <pc:docMk/>
          <pc:sldMk cId="4179392473" sldId="508"/>
        </pc:sldMkLst>
        <pc:graphicFrameChg chg="mod modGraphic">
          <ac:chgData name="Dongun Shin" userId="f006cbaf-5ce9-4997-9cc0-14bf25afbe96" providerId="ADAL" clId="{B8A22514-9138-4555-AC0A-4A4AFD2E68BF}" dt="2021-02-01T06:30:39.324" v="4262"/>
          <ac:graphicFrameMkLst>
            <pc:docMk/>
            <pc:sldMk cId="4179392473" sldId="508"/>
            <ac:graphicFrameMk id="2" creationId="{0D3E8C93-69F3-4741-94C2-E4FFAC4AD188}"/>
          </ac:graphicFrameMkLst>
        </pc:graphicFrameChg>
      </pc:sldChg>
      <pc:sldChg chg="addSp delSp modSp mod modAnim">
        <pc:chgData name="Dongun Shin" userId="f006cbaf-5ce9-4997-9cc0-14bf25afbe96" providerId="ADAL" clId="{B8A22514-9138-4555-AC0A-4A4AFD2E68BF}" dt="2021-02-01T05:07:37.140" v="1449" actId="1076"/>
        <pc:sldMkLst>
          <pc:docMk/>
          <pc:sldMk cId="291265777" sldId="509"/>
        </pc:sldMkLst>
        <pc:spChg chg="del">
          <ac:chgData name="Dongun Shin" userId="f006cbaf-5ce9-4997-9cc0-14bf25afbe96" providerId="ADAL" clId="{B8A22514-9138-4555-AC0A-4A4AFD2E68BF}" dt="2021-02-01T03:05:39.199" v="1180" actId="478"/>
          <ac:spMkLst>
            <pc:docMk/>
            <pc:sldMk cId="291265777" sldId="509"/>
            <ac:spMk id="5" creationId="{0E7690B7-994B-467B-8F3B-A59771A0B92F}"/>
          </ac:spMkLst>
        </pc:spChg>
        <pc:spChg chg="add mod">
          <ac:chgData name="Dongun Shin" userId="f006cbaf-5ce9-4997-9cc0-14bf25afbe96" providerId="ADAL" clId="{B8A22514-9138-4555-AC0A-4A4AFD2E68BF}" dt="2021-02-01T03:04:50.076" v="1159" actId="20577"/>
          <ac:spMkLst>
            <pc:docMk/>
            <pc:sldMk cId="291265777" sldId="509"/>
            <ac:spMk id="6" creationId="{E18E8AE0-F06C-4E85-9DAA-17B0C939CD41}"/>
          </ac:spMkLst>
        </pc:spChg>
        <pc:spChg chg="add mod">
          <ac:chgData name="Dongun Shin" userId="f006cbaf-5ce9-4997-9cc0-14bf25afbe96" providerId="ADAL" clId="{B8A22514-9138-4555-AC0A-4A4AFD2E68BF}" dt="2021-02-01T03:05:29.012" v="1177" actId="20577"/>
          <ac:spMkLst>
            <pc:docMk/>
            <pc:sldMk cId="291265777" sldId="509"/>
            <ac:spMk id="7" creationId="{C5227727-40FF-47F3-A134-2120BE281B54}"/>
          </ac:spMkLst>
        </pc:spChg>
        <pc:spChg chg="add mod">
          <ac:chgData name="Dongun Shin" userId="f006cbaf-5ce9-4997-9cc0-14bf25afbe96" providerId="ADAL" clId="{B8A22514-9138-4555-AC0A-4A4AFD2E68BF}" dt="2021-02-01T05:02:30.893" v="1296" actId="1076"/>
          <ac:spMkLst>
            <pc:docMk/>
            <pc:sldMk cId="291265777" sldId="509"/>
            <ac:spMk id="33" creationId="{52E6B0D9-8024-4CF4-AC59-8121ED1BB5C0}"/>
          </ac:spMkLst>
        </pc:spChg>
        <pc:grpChg chg="add mod">
          <ac:chgData name="Dongun Shin" userId="f006cbaf-5ce9-4997-9cc0-14bf25afbe96" providerId="ADAL" clId="{B8A22514-9138-4555-AC0A-4A4AFD2E68BF}" dt="2021-02-01T04:59:33.724" v="1207" actId="164"/>
          <ac:grpSpMkLst>
            <pc:docMk/>
            <pc:sldMk cId="291265777" sldId="509"/>
            <ac:grpSpMk id="13" creationId="{887725A0-88E7-4874-88A8-A14FF13F372F}"/>
          </ac:grpSpMkLst>
        </pc:grpChg>
        <pc:grpChg chg="add mod">
          <ac:chgData name="Dongun Shin" userId="f006cbaf-5ce9-4997-9cc0-14bf25afbe96" providerId="ADAL" clId="{B8A22514-9138-4555-AC0A-4A4AFD2E68BF}" dt="2021-02-01T04:59:53.797" v="1212" actId="14100"/>
          <ac:grpSpMkLst>
            <pc:docMk/>
            <pc:sldMk cId="291265777" sldId="509"/>
            <ac:grpSpMk id="31" creationId="{F086B9A5-0F11-41CF-BE04-32079186C9BA}"/>
          </ac:grpSpMkLst>
        </pc:grpChg>
        <pc:picChg chg="add del mod">
          <ac:chgData name="Dongun Shin" userId="f006cbaf-5ce9-4997-9cc0-14bf25afbe96" providerId="ADAL" clId="{B8A22514-9138-4555-AC0A-4A4AFD2E68BF}" dt="2021-02-01T04:55:36.520" v="1192"/>
          <ac:picMkLst>
            <pc:docMk/>
            <pc:sldMk cId="291265777" sldId="509"/>
            <ac:picMk id="3" creationId="{1F45A85D-23D1-4863-8F48-54704F3FAE74}"/>
          </ac:picMkLst>
        </pc:picChg>
        <pc:picChg chg="mod">
          <ac:chgData name="Dongun Shin" userId="f006cbaf-5ce9-4997-9cc0-14bf25afbe96" providerId="ADAL" clId="{B8A22514-9138-4555-AC0A-4A4AFD2E68BF}" dt="2021-02-01T04:55:49.895" v="1193" actId="1076"/>
          <ac:picMkLst>
            <pc:docMk/>
            <pc:sldMk cId="291265777" sldId="509"/>
            <ac:picMk id="4" creationId="{E0690B99-1683-49F2-BEED-7DA1F000E66C}"/>
          </ac:picMkLst>
        </pc:picChg>
        <pc:picChg chg="add del mod">
          <ac:chgData name="Dongun Shin" userId="f006cbaf-5ce9-4997-9cc0-14bf25afbe96" providerId="ADAL" clId="{B8A22514-9138-4555-AC0A-4A4AFD2E68BF}" dt="2021-02-01T03:05:32.713" v="1178" actId="478"/>
          <ac:picMkLst>
            <pc:docMk/>
            <pc:sldMk cId="291265777" sldId="509"/>
            <ac:picMk id="8" creationId="{F5CB0DB7-99D7-46B4-BBD1-09C285D20B99}"/>
          </ac:picMkLst>
        </pc:picChg>
        <pc:picChg chg="add del mod">
          <ac:chgData name="Dongun Shin" userId="f006cbaf-5ce9-4997-9cc0-14bf25afbe96" providerId="ADAL" clId="{B8A22514-9138-4555-AC0A-4A4AFD2E68BF}" dt="2021-02-01T04:55:13.475" v="1184" actId="478"/>
          <ac:picMkLst>
            <pc:docMk/>
            <pc:sldMk cId="291265777" sldId="509"/>
            <ac:picMk id="9" creationId="{07C4A62E-DC37-47C3-87C3-173DE3777DBA}"/>
          </ac:picMkLst>
        </pc:picChg>
        <pc:picChg chg="mod">
          <ac:chgData name="Dongun Shin" userId="f006cbaf-5ce9-4997-9cc0-14bf25afbe96" providerId="ADAL" clId="{B8A22514-9138-4555-AC0A-4A4AFD2E68BF}" dt="2021-02-01T03:05:37.214" v="1179" actId="1076"/>
          <ac:picMkLst>
            <pc:docMk/>
            <pc:sldMk cId="291265777" sldId="509"/>
            <ac:picMk id="10" creationId="{001280DB-AC2D-4CED-813E-A4A6B49C9096}"/>
          </ac:picMkLst>
        </pc:picChg>
        <pc:picChg chg="add mod">
          <ac:chgData name="Dongun Shin" userId="f006cbaf-5ce9-4997-9cc0-14bf25afbe96" providerId="ADAL" clId="{B8A22514-9138-4555-AC0A-4A4AFD2E68BF}" dt="2021-02-01T05:02:29.003" v="1295" actId="1076"/>
          <ac:picMkLst>
            <pc:docMk/>
            <pc:sldMk cId="291265777" sldId="509"/>
            <ac:picMk id="11" creationId="{67E2EFBF-DA41-4601-AB33-F19ABE14D5C7}"/>
          </ac:picMkLst>
        </pc:picChg>
        <pc:picChg chg="add del mod">
          <ac:chgData name="Dongun Shin" userId="f006cbaf-5ce9-4997-9cc0-14bf25afbe96" providerId="ADAL" clId="{B8A22514-9138-4555-AC0A-4A4AFD2E68BF}" dt="2021-02-01T04:59:12.451" v="1203" actId="478"/>
          <ac:picMkLst>
            <pc:docMk/>
            <pc:sldMk cId="291265777" sldId="509"/>
            <ac:picMk id="12" creationId="{502EEB06-9FAF-4C46-868A-CDB4F7001F8A}"/>
          </ac:picMkLst>
        </pc:picChg>
        <pc:picChg chg="mod">
          <ac:chgData name="Dongun Shin" userId="f006cbaf-5ce9-4997-9cc0-14bf25afbe96" providerId="ADAL" clId="{B8A22514-9138-4555-AC0A-4A4AFD2E68BF}" dt="2021-02-01T04:59:12.969" v="1204"/>
          <ac:picMkLst>
            <pc:docMk/>
            <pc:sldMk cId="291265777" sldId="509"/>
            <ac:picMk id="14" creationId="{EDD82479-1226-46FA-BE63-6295E28CEC77}"/>
          </ac:picMkLst>
        </pc:picChg>
        <pc:picChg chg="mod">
          <ac:chgData name="Dongun Shin" userId="f006cbaf-5ce9-4997-9cc0-14bf25afbe96" providerId="ADAL" clId="{B8A22514-9138-4555-AC0A-4A4AFD2E68BF}" dt="2021-02-01T04:59:12.969" v="1204"/>
          <ac:picMkLst>
            <pc:docMk/>
            <pc:sldMk cId="291265777" sldId="509"/>
            <ac:picMk id="15" creationId="{3D71F13D-6314-4BAB-8294-2AA6491BE0B6}"/>
          </ac:picMkLst>
        </pc:picChg>
        <pc:picChg chg="add mod">
          <ac:chgData name="Dongun Shin" userId="f006cbaf-5ce9-4997-9cc0-14bf25afbe96" providerId="ADAL" clId="{B8A22514-9138-4555-AC0A-4A4AFD2E68BF}" dt="2021-02-01T04:59:33.724" v="1207" actId="164"/>
          <ac:picMkLst>
            <pc:docMk/>
            <pc:sldMk cId="291265777" sldId="509"/>
            <ac:picMk id="16" creationId="{0CF359FB-9712-4C59-A191-A29D72310452}"/>
          </ac:picMkLst>
        </pc:picChg>
        <pc:picChg chg="add mod">
          <ac:chgData name="Dongun Shin" userId="f006cbaf-5ce9-4997-9cc0-14bf25afbe96" providerId="ADAL" clId="{B8A22514-9138-4555-AC0A-4A4AFD2E68BF}" dt="2021-02-01T04:59:33.724" v="1207" actId="164"/>
          <ac:picMkLst>
            <pc:docMk/>
            <pc:sldMk cId="291265777" sldId="509"/>
            <ac:picMk id="17" creationId="{AC70CE97-367A-4E0F-B94F-196E9195D353}"/>
          </ac:picMkLst>
        </pc:picChg>
        <pc:picChg chg="add mod">
          <ac:chgData name="Dongun Shin" userId="f006cbaf-5ce9-4997-9cc0-14bf25afbe96" providerId="ADAL" clId="{B8A22514-9138-4555-AC0A-4A4AFD2E68BF}" dt="2021-02-01T04:59:33.724" v="1207" actId="164"/>
          <ac:picMkLst>
            <pc:docMk/>
            <pc:sldMk cId="291265777" sldId="509"/>
            <ac:picMk id="18" creationId="{29E298F8-1068-44D4-8467-EF59836B20AA}"/>
          </ac:picMkLst>
        </pc:picChg>
        <pc:picChg chg="add mod">
          <ac:chgData name="Dongun Shin" userId="f006cbaf-5ce9-4997-9cc0-14bf25afbe96" providerId="ADAL" clId="{B8A22514-9138-4555-AC0A-4A4AFD2E68BF}" dt="2021-02-01T04:59:33.724" v="1207" actId="164"/>
          <ac:picMkLst>
            <pc:docMk/>
            <pc:sldMk cId="291265777" sldId="509"/>
            <ac:picMk id="19" creationId="{56DC2143-E359-4964-B245-C05F7D5050F8}"/>
          </ac:picMkLst>
        </pc:picChg>
        <pc:picChg chg="add mod">
          <ac:chgData name="Dongun Shin" userId="f006cbaf-5ce9-4997-9cc0-14bf25afbe96" providerId="ADAL" clId="{B8A22514-9138-4555-AC0A-4A4AFD2E68BF}" dt="2021-02-01T04:59:33.724" v="1207" actId="164"/>
          <ac:picMkLst>
            <pc:docMk/>
            <pc:sldMk cId="291265777" sldId="509"/>
            <ac:picMk id="20" creationId="{F0C27FA0-DB41-4158-991A-D89C9E3210FB}"/>
          </ac:picMkLst>
        </pc:picChg>
        <pc:picChg chg="add mod">
          <ac:chgData name="Dongun Shin" userId="f006cbaf-5ce9-4997-9cc0-14bf25afbe96" providerId="ADAL" clId="{B8A22514-9138-4555-AC0A-4A4AFD2E68BF}" dt="2021-02-01T04:59:33.724" v="1207" actId="164"/>
          <ac:picMkLst>
            <pc:docMk/>
            <pc:sldMk cId="291265777" sldId="509"/>
            <ac:picMk id="21" creationId="{16CB0846-6B27-443E-A599-6E0651907EA5}"/>
          </ac:picMkLst>
        </pc:picChg>
        <pc:picChg chg="add mod">
          <ac:chgData name="Dongun Shin" userId="f006cbaf-5ce9-4997-9cc0-14bf25afbe96" providerId="ADAL" clId="{B8A22514-9138-4555-AC0A-4A4AFD2E68BF}" dt="2021-02-01T04:59:33.724" v="1207" actId="164"/>
          <ac:picMkLst>
            <pc:docMk/>
            <pc:sldMk cId="291265777" sldId="509"/>
            <ac:picMk id="22" creationId="{58C8E0DC-4C53-475F-984D-B48AAB3BEF80}"/>
          </ac:picMkLst>
        </pc:picChg>
        <pc:picChg chg="add mod">
          <ac:chgData name="Dongun Shin" userId="f006cbaf-5ce9-4997-9cc0-14bf25afbe96" providerId="ADAL" clId="{B8A22514-9138-4555-AC0A-4A4AFD2E68BF}" dt="2021-02-01T04:59:33.724" v="1207" actId="164"/>
          <ac:picMkLst>
            <pc:docMk/>
            <pc:sldMk cId="291265777" sldId="509"/>
            <ac:picMk id="23" creationId="{68C91E64-E038-486D-A12C-85D5CD16D850}"/>
          </ac:picMkLst>
        </pc:picChg>
        <pc:picChg chg="add mod">
          <ac:chgData name="Dongun Shin" userId="f006cbaf-5ce9-4997-9cc0-14bf25afbe96" providerId="ADAL" clId="{B8A22514-9138-4555-AC0A-4A4AFD2E68BF}" dt="2021-02-01T04:59:33.724" v="1207" actId="164"/>
          <ac:picMkLst>
            <pc:docMk/>
            <pc:sldMk cId="291265777" sldId="509"/>
            <ac:picMk id="24" creationId="{3DEBAA2A-24A9-4C5E-9976-F7102FAC5E81}"/>
          </ac:picMkLst>
        </pc:picChg>
        <pc:picChg chg="add mod">
          <ac:chgData name="Dongun Shin" userId="f006cbaf-5ce9-4997-9cc0-14bf25afbe96" providerId="ADAL" clId="{B8A22514-9138-4555-AC0A-4A4AFD2E68BF}" dt="2021-02-01T04:59:33.724" v="1207" actId="164"/>
          <ac:picMkLst>
            <pc:docMk/>
            <pc:sldMk cId="291265777" sldId="509"/>
            <ac:picMk id="25" creationId="{12E85CFC-DBC8-4530-A202-604F819A8B88}"/>
          </ac:picMkLst>
        </pc:picChg>
        <pc:picChg chg="add mod">
          <ac:chgData name="Dongun Shin" userId="f006cbaf-5ce9-4997-9cc0-14bf25afbe96" providerId="ADAL" clId="{B8A22514-9138-4555-AC0A-4A4AFD2E68BF}" dt="2021-02-01T04:59:33.724" v="1207" actId="164"/>
          <ac:picMkLst>
            <pc:docMk/>
            <pc:sldMk cId="291265777" sldId="509"/>
            <ac:picMk id="26" creationId="{10415881-DF0C-4FB5-8747-E53ECA96FB0B}"/>
          </ac:picMkLst>
        </pc:picChg>
        <pc:picChg chg="add mod">
          <ac:chgData name="Dongun Shin" userId="f006cbaf-5ce9-4997-9cc0-14bf25afbe96" providerId="ADAL" clId="{B8A22514-9138-4555-AC0A-4A4AFD2E68BF}" dt="2021-02-01T04:59:33.724" v="1207" actId="164"/>
          <ac:picMkLst>
            <pc:docMk/>
            <pc:sldMk cId="291265777" sldId="509"/>
            <ac:picMk id="27" creationId="{58A2F92A-F231-43BA-8904-197DBB8A1E66}"/>
          </ac:picMkLst>
        </pc:picChg>
        <pc:picChg chg="add mod">
          <ac:chgData name="Dongun Shin" userId="f006cbaf-5ce9-4997-9cc0-14bf25afbe96" providerId="ADAL" clId="{B8A22514-9138-4555-AC0A-4A4AFD2E68BF}" dt="2021-02-01T04:59:33.724" v="1207" actId="164"/>
          <ac:picMkLst>
            <pc:docMk/>
            <pc:sldMk cId="291265777" sldId="509"/>
            <ac:picMk id="28" creationId="{F529B8A4-602C-4469-8FF9-481CC747F565}"/>
          </ac:picMkLst>
        </pc:picChg>
        <pc:picChg chg="add mod">
          <ac:chgData name="Dongun Shin" userId="f006cbaf-5ce9-4997-9cc0-14bf25afbe96" providerId="ADAL" clId="{B8A22514-9138-4555-AC0A-4A4AFD2E68BF}" dt="2021-02-01T04:59:33.724" v="1207" actId="164"/>
          <ac:picMkLst>
            <pc:docMk/>
            <pc:sldMk cId="291265777" sldId="509"/>
            <ac:picMk id="29" creationId="{68468B50-5619-4852-8590-40B4493D030A}"/>
          </ac:picMkLst>
        </pc:picChg>
        <pc:picChg chg="add mod">
          <ac:chgData name="Dongun Shin" userId="f006cbaf-5ce9-4997-9cc0-14bf25afbe96" providerId="ADAL" clId="{B8A22514-9138-4555-AC0A-4A4AFD2E68BF}" dt="2021-02-01T04:59:33.724" v="1207" actId="164"/>
          <ac:picMkLst>
            <pc:docMk/>
            <pc:sldMk cId="291265777" sldId="509"/>
            <ac:picMk id="30" creationId="{2E243840-E9FD-4B19-9B8A-8C1E674BFB16}"/>
          </ac:picMkLst>
        </pc:picChg>
        <pc:picChg chg="add mod">
          <ac:chgData name="Dongun Shin" userId="f006cbaf-5ce9-4997-9cc0-14bf25afbe96" providerId="ADAL" clId="{B8A22514-9138-4555-AC0A-4A4AFD2E68BF}" dt="2021-02-01T05:01:21.074" v="1216" actId="1076"/>
          <ac:picMkLst>
            <pc:docMk/>
            <pc:sldMk cId="291265777" sldId="509"/>
            <ac:picMk id="32" creationId="{1BE80E3C-D7C7-4363-B1C2-5BD326DD4675}"/>
          </ac:picMkLst>
        </pc:picChg>
        <pc:picChg chg="add mod">
          <ac:chgData name="Dongun Shin" userId="f006cbaf-5ce9-4997-9cc0-14bf25afbe96" providerId="ADAL" clId="{B8A22514-9138-4555-AC0A-4A4AFD2E68BF}" dt="2021-02-01T05:07:37.140" v="1449" actId="1076"/>
          <ac:picMkLst>
            <pc:docMk/>
            <pc:sldMk cId="291265777" sldId="509"/>
            <ac:picMk id="34" creationId="{FF29046B-453A-4BA9-A2BD-6AD2DFD1509C}"/>
          </ac:picMkLst>
        </pc:picChg>
      </pc:sldChg>
      <pc:sldChg chg="add del">
        <pc:chgData name="Dongun Shin" userId="f006cbaf-5ce9-4997-9cc0-14bf25afbe96" providerId="ADAL" clId="{B8A22514-9138-4555-AC0A-4A4AFD2E68BF}" dt="2021-02-01T06:39:31.949" v="4649" actId="47"/>
        <pc:sldMkLst>
          <pc:docMk/>
          <pc:sldMk cId="3524534589" sldId="511"/>
        </pc:sldMkLst>
      </pc:sldChg>
      <pc:sldChg chg="del">
        <pc:chgData name="Dongun Shin" userId="f006cbaf-5ce9-4997-9cc0-14bf25afbe96" providerId="ADAL" clId="{B8A22514-9138-4555-AC0A-4A4AFD2E68BF}" dt="2021-02-01T07:04:37.995" v="6152" actId="47"/>
        <pc:sldMkLst>
          <pc:docMk/>
          <pc:sldMk cId="2843103163" sldId="514"/>
        </pc:sldMkLst>
      </pc:sldChg>
      <pc:sldChg chg="addSp delSp modSp mod modAnim">
        <pc:chgData name="Dongun Shin" userId="f006cbaf-5ce9-4997-9cc0-14bf25afbe96" providerId="ADAL" clId="{B8A22514-9138-4555-AC0A-4A4AFD2E68BF}" dt="2021-02-01T05:44:27.267" v="2747" actId="1035"/>
        <pc:sldMkLst>
          <pc:docMk/>
          <pc:sldMk cId="1394139320" sldId="517"/>
        </pc:sldMkLst>
        <pc:spChg chg="mod">
          <ac:chgData name="Dongun Shin" userId="f006cbaf-5ce9-4997-9cc0-14bf25afbe96" providerId="ADAL" clId="{B8A22514-9138-4555-AC0A-4A4AFD2E68BF}" dt="2021-02-01T05:18:25.930" v="1799" actId="20577"/>
          <ac:spMkLst>
            <pc:docMk/>
            <pc:sldMk cId="1394139320" sldId="517"/>
            <ac:spMk id="2" creationId="{E63FAD39-34DF-4233-A371-9CDBDF60C591}"/>
          </ac:spMkLst>
        </pc:spChg>
        <pc:spChg chg="add mod">
          <ac:chgData name="Dongun Shin" userId="f006cbaf-5ce9-4997-9cc0-14bf25afbe96" providerId="ADAL" clId="{B8A22514-9138-4555-AC0A-4A4AFD2E68BF}" dt="2021-02-01T05:14:43.890" v="1656" actId="1038"/>
          <ac:spMkLst>
            <pc:docMk/>
            <pc:sldMk cId="1394139320" sldId="517"/>
            <ac:spMk id="3" creationId="{157E0FF8-4BFC-4B38-9C64-C72F08B90C86}"/>
          </ac:spMkLst>
        </pc:spChg>
        <pc:spChg chg="del">
          <ac:chgData name="Dongun Shin" userId="f006cbaf-5ce9-4997-9cc0-14bf25afbe96" providerId="ADAL" clId="{B8A22514-9138-4555-AC0A-4A4AFD2E68BF}" dt="2021-02-01T05:03:56.821" v="1430" actId="478"/>
          <ac:spMkLst>
            <pc:docMk/>
            <pc:sldMk cId="1394139320" sldId="517"/>
            <ac:spMk id="4" creationId="{9C93B11E-B3F8-4581-AD33-575C3046BA9D}"/>
          </ac:spMkLst>
        </pc:spChg>
        <pc:spChg chg="add mod">
          <ac:chgData name="Dongun Shin" userId="f006cbaf-5ce9-4997-9cc0-14bf25afbe96" providerId="ADAL" clId="{B8A22514-9138-4555-AC0A-4A4AFD2E68BF}" dt="2021-02-01T05:15:34.600" v="1715" actId="20577"/>
          <ac:spMkLst>
            <pc:docMk/>
            <pc:sldMk cId="1394139320" sldId="517"/>
            <ac:spMk id="7" creationId="{3E620608-6047-4190-B136-E103A2C6DA47}"/>
          </ac:spMkLst>
        </pc:spChg>
        <pc:spChg chg="add mod">
          <ac:chgData name="Dongun Shin" userId="f006cbaf-5ce9-4997-9cc0-14bf25afbe96" providerId="ADAL" clId="{B8A22514-9138-4555-AC0A-4A4AFD2E68BF}" dt="2021-02-01T05:44:27.267" v="2747" actId="1035"/>
          <ac:spMkLst>
            <pc:docMk/>
            <pc:sldMk cId="1394139320" sldId="517"/>
            <ac:spMk id="9" creationId="{B4F73AC5-9DB1-446B-B6E2-AA3E9801C35E}"/>
          </ac:spMkLst>
        </pc:spChg>
        <pc:spChg chg="add mod">
          <ac:chgData name="Dongun Shin" userId="f006cbaf-5ce9-4997-9cc0-14bf25afbe96" providerId="ADAL" clId="{B8A22514-9138-4555-AC0A-4A4AFD2E68BF}" dt="2021-02-01T05:14:43.890" v="1656" actId="1038"/>
          <ac:spMkLst>
            <pc:docMk/>
            <pc:sldMk cId="1394139320" sldId="517"/>
            <ac:spMk id="12" creationId="{75964B09-EB3A-4EA8-83BC-7C86BEC55D3E}"/>
          </ac:spMkLst>
        </pc:spChg>
        <pc:spChg chg="mod">
          <ac:chgData name="Dongun Shin" userId="f006cbaf-5ce9-4997-9cc0-14bf25afbe96" providerId="ADAL" clId="{B8A22514-9138-4555-AC0A-4A4AFD2E68BF}" dt="2021-02-01T05:08:18.129" v="1450"/>
          <ac:spMkLst>
            <pc:docMk/>
            <pc:sldMk cId="1394139320" sldId="517"/>
            <ac:spMk id="14" creationId="{DAB5C41F-3DB9-4CD6-8103-CFB8F60F847F}"/>
          </ac:spMkLst>
        </pc:spChg>
        <pc:spChg chg="mod">
          <ac:chgData name="Dongun Shin" userId="f006cbaf-5ce9-4997-9cc0-14bf25afbe96" providerId="ADAL" clId="{B8A22514-9138-4555-AC0A-4A4AFD2E68BF}" dt="2021-02-01T05:08:18.129" v="1450"/>
          <ac:spMkLst>
            <pc:docMk/>
            <pc:sldMk cId="1394139320" sldId="517"/>
            <ac:spMk id="22" creationId="{DBC8EFA9-953F-4FA4-AB82-8F9445BBDD0A}"/>
          </ac:spMkLst>
        </pc:spChg>
        <pc:spChg chg="add mod">
          <ac:chgData name="Dongun Shin" userId="f006cbaf-5ce9-4997-9cc0-14bf25afbe96" providerId="ADAL" clId="{B8A22514-9138-4555-AC0A-4A4AFD2E68BF}" dt="2021-02-01T05:25:30.724" v="2031" actId="164"/>
          <ac:spMkLst>
            <pc:docMk/>
            <pc:sldMk cId="1394139320" sldId="517"/>
            <ac:spMk id="24" creationId="{8633CFCD-669D-4681-938D-FEC08C052530}"/>
          </ac:spMkLst>
        </pc:spChg>
        <pc:spChg chg="mod">
          <ac:chgData name="Dongun Shin" userId="f006cbaf-5ce9-4997-9cc0-14bf25afbe96" providerId="ADAL" clId="{B8A22514-9138-4555-AC0A-4A4AFD2E68BF}" dt="2021-02-01T05:08:36.249" v="1454"/>
          <ac:spMkLst>
            <pc:docMk/>
            <pc:sldMk cId="1394139320" sldId="517"/>
            <ac:spMk id="26" creationId="{7B5ACB7E-CE6C-4DE5-B90B-45FEACCFBCD7}"/>
          </ac:spMkLst>
        </pc:spChg>
        <pc:spChg chg="mod">
          <ac:chgData name="Dongun Shin" userId="f006cbaf-5ce9-4997-9cc0-14bf25afbe96" providerId="ADAL" clId="{B8A22514-9138-4555-AC0A-4A4AFD2E68BF}" dt="2021-02-01T05:08:36.249" v="1454"/>
          <ac:spMkLst>
            <pc:docMk/>
            <pc:sldMk cId="1394139320" sldId="517"/>
            <ac:spMk id="34" creationId="{D6D4E2F8-961A-44FB-A102-E4B101575B2C}"/>
          </ac:spMkLst>
        </pc:spChg>
        <pc:spChg chg="add mod">
          <ac:chgData name="Dongun Shin" userId="f006cbaf-5ce9-4997-9cc0-14bf25afbe96" providerId="ADAL" clId="{B8A22514-9138-4555-AC0A-4A4AFD2E68BF}" dt="2021-02-01T05:14:43.890" v="1656" actId="1038"/>
          <ac:spMkLst>
            <pc:docMk/>
            <pc:sldMk cId="1394139320" sldId="517"/>
            <ac:spMk id="44" creationId="{9771F14E-8187-4A9C-AEEB-0B09B0678052}"/>
          </ac:spMkLst>
        </pc:spChg>
        <pc:spChg chg="add mod">
          <ac:chgData name="Dongun Shin" userId="f006cbaf-5ce9-4997-9cc0-14bf25afbe96" providerId="ADAL" clId="{B8A22514-9138-4555-AC0A-4A4AFD2E68BF}" dt="2021-02-01T05:25:30.724" v="2031" actId="164"/>
          <ac:spMkLst>
            <pc:docMk/>
            <pc:sldMk cId="1394139320" sldId="517"/>
            <ac:spMk id="46" creationId="{2598551D-6C37-44EA-9DDA-58E7BCB703B9}"/>
          </ac:spMkLst>
        </pc:spChg>
        <pc:spChg chg="add mod">
          <ac:chgData name="Dongun Shin" userId="f006cbaf-5ce9-4997-9cc0-14bf25afbe96" providerId="ADAL" clId="{B8A22514-9138-4555-AC0A-4A4AFD2E68BF}" dt="2021-02-01T05:14:43.890" v="1656" actId="1038"/>
          <ac:spMkLst>
            <pc:docMk/>
            <pc:sldMk cId="1394139320" sldId="517"/>
            <ac:spMk id="50" creationId="{14692D0B-7798-4447-A78A-EC0C6C105AAC}"/>
          </ac:spMkLst>
        </pc:spChg>
        <pc:spChg chg="add mod">
          <ac:chgData name="Dongun Shin" userId="f006cbaf-5ce9-4997-9cc0-14bf25afbe96" providerId="ADAL" clId="{B8A22514-9138-4555-AC0A-4A4AFD2E68BF}" dt="2021-02-01T05:14:43.890" v="1656" actId="1038"/>
          <ac:spMkLst>
            <pc:docMk/>
            <pc:sldMk cId="1394139320" sldId="517"/>
            <ac:spMk id="52" creationId="{97401DD7-C0B3-4044-B6DD-0D38BC5D7BE0}"/>
          </ac:spMkLst>
        </pc:spChg>
        <pc:spChg chg="add mod">
          <ac:chgData name="Dongun Shin" userId="f006cbaf-5ce9-4997-9cc0-14bf25afbe96" providerId="ADAL" clId="{B8A22514-9138-4555-AC0A-4A4AFD2E68BF}" dt="2021-02-01T05:22:16.217" v="1988"/>
          <ac:spMkLst>
            <pc:docMk/>
            <pc:sldMk cId="1394139320" sldId="517"/>
            <ac:spMk id="53" creationId="{B66464ED-C346-45F9-9999-5A814EE44E47}"/>
          </ac:spMkLst>
        </pc:spChg>
        <pc:grpChg chg="add mod">
          <ac:chgData name="Dongun Shin" userId="f006cbaf-5ce9-4997-9cc0-14bf25afbe96" providerId="ADAL" clId="{B8A22514-9138-4555-AC0A-4A4AFD2E68BF}" dt="2021-02-01T05:14:43.890" v="1656" actId="1038"/>
          <ac:grpSpMkLst>
            <pc:docMk/>
            <pc:sldMk cId="1394139320" sldId="517"/>
            <ac:grpSpMk id="13" creationId="{916F6E21-7F6C-4D8F-81F0-E07A23317749}"/>
          </ac:grpSpMkLst>
        </pc:grpChg>
        <pc:grpChg chg="mod">
          <ac:chgData name="Dongun Shin" userId="f006cbaf-5ce9-4997-9cc0-14bf25afbe96" providerId="ADAL" clId="{B8A22514-9138-4555-AC0A-4A4AFD2E68BF}" dt="2021-02-01T05:08:18.129" v="1450"/>
          <ac:grpSpMkLst>
            <pc:docMk/>
            <pc:sldMk cId="1394139320" sldId="517"/>
            <ac:grpSpMk id="15" creationId="{A3F17B5B-1B5E-4444-A508-2914D72E507B}"/>
          </ac:grpSpMkLst>
        </pc:grpChg>
        <pc:grpChg chg="add mod">
          <ac:chgData name="Dongun Shin" userId="f006cbaf-5ce9-4997-9cc0-14bf25afbe96" providerId="ADAL" clId="{B8A22514-9138-4555-AC0A-4A4AFD2E68BF}" dt="2021-02-01T05:25:30.724" v="2031" actId="164"/>
          <ac:grpSpMkLst>
            <pc:docMk/>
            <pc:sldMk cId="1394139320" sldId="517"/>
            <ac:grpSpMk id="25" creationId="{0E246DDF-4092-4377-AEE6-5A9F04634817}"/>
          </ac:grpSpMkLst>
        </pc:grpChg>
        <pc:grpChg chg="mod">
          <ac:chgData name="Dongun Shin" userId="f006cbaf-5ce9-4997-9cc0-14bf25afbe96" providerId="ADAL" clId="{B8A22514-9138-4555-AC0A-4A4AFD2E68BF}" dt="2021-02-01T05:08:36.249" v="1454"/>
          <ac:grpSpMkLst>
            <pc:docMk/>
            <pc:sldMk cId="1394139320" sldId="517"/>
            <ac:grpSpMk id="27" creationId="{4E7C1786-006B-438E-A2DC-AE1D304A471C}"/>
          </ac:grpSpMkLst>
        </pc:grpChg>
        <pc:grpChg chg="add mod">
          <ac:chgData name="Dongun Shin" userId="f006cbaf-5ce9-4997-9cc0-14bf25afbe96" providerId="ADAL" clId="{B8A22514-9138-4555-AC0A-4A4AFD2E68BF}" dt="2021-02-01T05:25:30.724" v="2031" actId="164"/>
          <ac:grpSpMkLst>
            <pc:docMk/>
            <pc:sldMk cId="1394139320" sldId="517"/>
            <ac:grpSpMk id="55" creationId="{63F587EF-4B20-4F1A-9429-2343FFE4B0C9}"/>
          </ac:grpSpMkLst>
        </pc:grpChg>
        <pc:picChg chg="del mod">
          <ac:chgData name="Dongun Shin" userId="f006cbaf-5ce9-4997-9cc0-14bf25afbe96" providerId="ADAL" clId="{B8A22514-9138-4555-AC0A-4A4AFD2E68BF}" dt="2021-02-01T05:32:10.026" v="2373" actId="478"/>
          <ac:picMkLst>
            <pc:docMk/>
            <pc:sldMk cId="1394139320" sldId="517"/>
            <ac:picMk id="5" creationId="{829266FC-E932-4FE9-B5EC-FEABBA2A4A80}"/>
          </ac:picMkLst>
        </pc:picChg>
        <pc:picChg chg="mod">
          <ac:chgData name="Dongun Shin" userId="f006cbaf-5ce9-4997-9cc0-14bf25afbe96" providerId="ADAL" clId="{B8A22514-9138-4555-AC0A-4A4AFD2E68BF}" dt="2021-02-01T05:17:37.290" v="1725" actId="1076"/>
          <ac:picMkLst>
            <pc:docMk/>
            <pc:sldMk cId="1394139320" sldId="517"/>
            <ac:picMk id="6" creationId="{992925C8-F78A-4966-B6A2-297B7E10174B}"/>
          </ac:picMkLst>
        </pc:picChg>
        <pc:picChg chg="add del mod">
          <ac:chgData name="Dongun Shin" userId="f006cbaf-5ce9-4997-9cc0-14bf25afbe96" providerId="ADAL" clId="{B8A22514-9138-4555-AC0A-4A4AFD2E68BF}" dt="2021-02-01T05:04:01.845" v="1432" actId="478"/>
          <ac:picMkLst>
            <pc:docMk/>
            <pc:sldMk cId="1394139320" sldId="517"/>
            <ac:picMk id="8" creationId="{D29E9AED-385E-47A6-BD1E-DE279C22DD00}"/>
          </ac:picMkLst>
        </pc:picChg>
        <pc:picChg chg="add mod">
          <ac:chgData name="Dongun Shin" userId="f006cbaf-5ce9-4997-9cc0-14bf25afbe96" providerId="ADAL" clId="{B8A22514-9138-4555-AC0A-4A4AFD2E68BF}" dt="2021-02-01T05:14:43.890" v="1656" actId="1038"/>
          <ac:picMkLst>
            <pc:docMk/>
            <pc:sldMk cId="1394139320" sldId="517"/>
            <ac:picMk id="10" creationId="{2886BEDA-17F1-490C-8180-C4B957A28A62}"/>
          </ac:picMkLst>
        </pc:picChg>
        <pc:picChg chg="add mod">
          <ac:chgData name="Dongun Shin" userId="f006cbaf-5ce9-4997-9cc0-14bf25afbe96" providerId="ADAL" clId="{B8A22514-9138-4555-AC0A-4A4AFD2E68BF}" dt="2021-02-01T05:14:43.890" v="1656" actId="1038"/>
          <ac:picMkLst>
            <pc:docMk/>
            <pc:sldMk cId="1394139320" sldId="517"/>
            <ac:picMk id="11" creationId="{F047E46B-C451-4FFF-850E-5326223116E3}"/>
          </ac:picMkLst>
        </pc:picChg>
        <pc:picChg chg="mod">
          <ac:chgData name="Dongun Shin" userId="f006cbaf-5ce9-4997-9cc0-14bf25afbe96" providerId="ADAL" clId="{B8A22514-9138-4555-AC0A-4A4AFD2E68BF}" dt="2021-02-01T05:08:18.129" v="1450"/>
          <ac:picMkLst>
            <pc:docMk/>
            <pc:sldMk cId="1394139320" sldId="517"/>
            <ac:picMk id="23" creationId="{CC58F10B-D603-4288-B898-8051B8471AE9}"/>
          </ac:picMkLst>
        </pc:picChg>
        <pc:picChg chg="mod">
          <ac:chgData name="Dongun Shin" userId="f006cbaf-5ce9-4997-9cc0-14bf25afbe96" providerId="ADAL" clId="{B8A22514-9138-4555-AC0A-4A4AFD2E68BF}" dt="2021-02-01T05:08:36.249" v="1454"/>
          <ac:picMkLst>
            <pc:docMk/>
            <pc:sldMk cId="1394139320" sldId="517"/>
            <ac:picMk id="35" creationId="{D2171C0D-B134-4994-A849-29682EAA071D}"/>
          </ac:picMkLst>
        </pc:picChg>
        <pc:picChg chg="add mod">
          <ac:chgData name="Dongun Shin" userId="f006cbaf-5ce9-4997-9cc0-14bf25afbe96" providerId="ADAL" clId="{B8A22514-9138-4555-AC0A-4A4AFD2E68BF}" dt="2021-02-01T05:14:43.890" v="1656" actId="1038"/>
          <ac:picMkLst>
            <pc:docMk/>
            <pc:sldMk cId="1394139320" sldId="517"/>
            <ac:picMk id="36" creationId="{71E5D4D5-AAE3-4E74-90C2-349F6C9FB488}"/>
          </ac:picMkLst>
        </pc:picChg>
        <pc:picChg chg="add mod">
          <ac:chgData name="Dongun Shin" userId="f006cbaf-5ce9-4997-9cc0-14bf25afbe96" providerId="ADAL" clId="{B8A22514-9138-4555-AC0A-4A4AFD2E68BF}" dt="2021-02-01T05:14:43.890" v="1656" actId="1038"/>
          <ac:picMkLst>
            <pc:docMk/>
            <pc:sldMk cId="1394139320" sldId="517"/>
            <ac:picMk id="37" creationId="{F8900447-3718-4AE7-AC5C-7B36B4F79540}"/>
          </ac:picMkLst>
        </pc:picChg>
        <pc:picChg chg="add mod">
          <ac:chgData name="Dongun Shin" userId="f006cbaf-5ce9-4997-9cc0-14bf25afbe96" providerId="ADAL" clId="{B8A22514-9138-4555-AC0A-4A4AFD2E68BF}" dt="2021-02-01T05:14:43.890" v="1656" actId="1038"/>
          <ac:picMkLst>
            <pc:docMk/>
            <pc:sldMk cId="1394139320" sldId="517"/>
            <ac:picMk id="38" creationId="{D2E29FBE-0212-431C-9FA4-9C850F2EFE89}"/>
          </ac:picMkLst>
        </pc:picChg>
        <pc:picChg chg="add mod">
          <ac:chgData name="Dongun Shin" userId="f006cbaf-5ce9-4997-9cc0-14bf25afbe96" providerId="ADAL" clId="{B8A22514-9138-4555-AC0A-4A4AFD2E68BF}" dt="2021-02-01T05:14:43.890" v="1656" actId="1038"/>
          <ac:picMkLst>
            <pc:docMk/>
            <pc:sldMk cId="1394139320" sldId="517"/>
            <ac:picMk id="39" creationId="{261B0086-256F-418D-9E12-EAB1BE040C5B}"/>
          </ac:picMkLst>
        </pc:picChg>
        <pc:picChg chg="add mod">
          <ac:chgData name="Dongun Shin" userId="f006cbaf-5ce9-4997-9cc0-14bf25afbe96" providerId="ADAL" clId="{B8A22514-9138-4555-AC0A-4A4AFD2E68BF}" dt="2021-02-01T05:25:30.724" v="2031" actId="164"/>
          <ac:picMkLst>
            <pc:docMk/>
            <pc:sldMk cId="1394139320" sldId="517"/>
            <ac:picMk id="40" creationId="{23F17299-3E52-438F-8E92-85FB77C8292D}"/>
          </ac:picMkLst>
        </pc:picChg>
        <pc:picChg chg="add mod">
          <ac:chgData name="Dongun Shin" userId="f006cbaf-5ce9-4997-9cc0-14bf25afbe96" providerId="ADAL" clId="{B8A22514-9138-4555-AC0A-4A4AFD2E68BF}" dt="2021-02-01T05:25:30.724" v="2031" actId="164"/>
          <ac:picMkLst>
            <pc:docMk/>
            <pc:sldMk cId="1394139320" sldId="517"/>
            <ac:picMk id="41" creationId="{1441EBA8-1F5E-4D47-AE47-900366FE8F02}"/>
          </ac:picMkLst>
        </pc:picChg>
        <pc:picChg chg="add mod">
          <ac:chgData name="Dongun Shin" userId="f006cbaf-5ce9-4997-9cc0-14bf25afbe96" providerId="ADAL" clId="{B8A22514-9138-4555-AC0A-4A4AFD2E68BF}" dt="2021-02-01T05:25:30.724" v="2031" actId="164"/>
          <ac:picMkLst>
            <pc:docMk/>
            <pc:sldMk cId="1394139320" sldId="517"/>
            <ac:picMk id="42" creationId="{A724DF6B-E86D-4F22-A17E-1D3DAA114AE8}"/>
          </ac:picMkLst>
        </pc:picChg>
        <pc:picChg chg="add mod">
          <ac:chgData name="Dongun Shin" userId="f006cbaf-5ce9-4997-9cc0-14bf25afbe96" providerId="ADAL" clId="{B8A22514-9138-4555-AC0A-4A4AFD2E68BF}" dt="2021-02-01T05:25:30.724" v="2031" actId="164"/>
          <ac:picMkLst>
            <pc:docMk/>
            <pc:sldMk cId="1394139320" sldId="517"/>
            <ac:picMk id="43" creationId="{A35B041F-8B5D-4614-9289-5842929B4C34}"/>
          </ac:picMkLst>
        </pc:picChg>
        <pc:picChg chg="add mod">
          <ac:chgData name="Dongun Shin" userId="f006cbaf-5ce9-4997-9cc0-14bf25afbe96" providerId="ADAL" clId="{B8A22514-9138-4555-AC0A-4A4AFD2E68BF}" dt="2021-02-01T05:14:05.553" v="1642" actId="14100"/>
          <ac:picMkLst>
            <pc:docMk/>
            <pc:sldMk cId="1394139320" sldId="517"/>
            <ac:picMk id="51" creationId="{3E0F0DA2-F235-4E2F-8E71-AD4475991D12}"/>
          </ac:picMkLst>
        </pc:picChg>
        <pc:picChg chg="add mod">
          <ac:chgData name="Dongun Shin" userId="f006cbaf-5ce9-4997-9cc0-14bf25afbe96" providerId="ADAL" clId="{B8A22514-9138-4555-AC0A-4A4AFD2E68BF}" dt="2021-02-01T05:17:31.775" v="1723" actId="692"/>
          <ac:picMkLst>
            <pc:docMk/>
            <pc:sldMk cId="1394139320" sldId="517"/>
            <ac:picMk id="54" creationId="{B37549FD-D3F0-4916-BB6E-31D38345E028}"/>
          </ac:picMkLst>
        </pc:picChg>
        <pc:picChg chg="add mod">
          <ac:chgData name="Dongun Shin" userId="f006cbaf-5ce9-4997-9cc0-14bf25afbe96" providerId="ADAL" clId="{B8A22514-9138-4555-AC0A-4A4AFD2E68BF}" dt="2021-02-01T05:44:27.267" v="2747" actId="1035"/>
          <ac:picMkLst>
            <pc:docMk/>
            <pc:sldMk cId="1394139320" sldId="517"/>
            <ac:picMk id="57" creationId="{03E07D0F-8082-4D2B-90D6-9CC73E210449}"/>
          </ac:picMkLst>
        </pc:picChg>
        <pc:picChg chg="del mod">
          <ac:chgData name="Dongun Shin" userId="f006cbaf-5ce9-4997-9cc0-14bf25afbe96" providerId="ADAL" clId="{B8A22514-9138-4555-AC0A-4A4AFD2E68BF}" dt="2021-02-01T05:13:54.674" v="1638" actId="478"/>
          <ac:picMkLst>
            <pc:docMk/>
            <pc:sldMk cId="1394139320" sldId="517"/>
            <ac:picMk id="1026" creationId="{156B7B61-45E3-478B-989D-A111FE2B92E0}"/>
          </ac:picMkLst>
        </pc:picChg>
        <pc:cxnChg chg="mod">
          <ac:chgData name="Dongun Shin" userId="f006cbaf-5ce9-4997-9cc0-14bf25afbe96" providerId="ADAL" clId="{B8A22514-9138-4555-AC0A-4A4AFD2E68BF}" dt="2021-02-01T05:08:18.129" v="1450"/>
          <ac:cxnSpMkLst>
            <pc:docMk/>
            <pc:sldMk cId="1394139320" sldId="517"/>
            <ac:cxnSpMk id="16" creationId="{A4385020-87B1-43F6-88AB-8E638E0616E2}"/>
          </ac:cxnSpMkLst>
        </pc:cxnChg>
        <pc:cxnChg chg="mod">
          <ac:chgData name="Dongun Shin" userId="f006cbaf-5ce9-4997-9cc0-14bf25afbe96" providerId="ADAL" clId="{B8A22514-9138-4555-AC0A-4A4AFD2E68BF}" dt="2021-02-01T05:08:18.129" v="1450"/>
          <ac:cxnSpMkLst>
            <pc:docMk/>
            <pc:sldMk cId="1394139320" sldId="517"/>
            <ac:cxnSpMk id="17" creationId="{A3D02C8B-1F33-4636-BF46-D2A3A4D99AEF}"/>
          </ac:cxnSpMkLst>
        </pc:cxnChg>
        <pc:cxnChg chg="mod">
          <ac:chgData name="Dongun Shin" userId="f006cbaf-5ce9-4997-9cc0-14bf25afbe96" providerId="ADAL" clId="{B8A22514-9138-4555-AC0A-4A4AFD2E68BF}" dt="2021-02-01T05:08:18.129" v="1450"/>
          <ac:cxnSpMkLst>
            <pc:docMk/>
            <pc:sldMk cId="1394139320" sldId="517"/>
            <ac:cxnSpMk id="18" creationId="{81659949-5EC3-4AB7-AC22-BAE87CE6CB58}"/>
          </ac:cxnSpMkLst>
        </pc:cxnChg>
        <pc:cxnChg chg="mod">
          <ac:chgData name="Dongun Shin" userId="f006cbaf-5ce9-4997-9cc0-14bf25afbe96" providerId="ADAL" clId="{B8A22514-9138-4555-AC0A-4A4AFD2E68BF}" dt="2021-02-01T05:08:18.129" v="1450"/>
          <ac:cxnSpMkLst>
            <pc:docMk/>
            <pc:sldMk cId="1394139320" sldId="517"/>
            <ac:cxnSpMk id="19" creationId="{84C13D1A-AA85-4974-A31C-D5C9714CF364}"/>
          </ac:cxnSpMkLst>
        </pc:cxnChg>
        <pc:cxnChg chg="mod">
          <ac:chgData name="Dongun Shin" userId="f006cbaf-5ce9-4997-9cc0-14bf25afbe96" providerId="ADAL" clId="{B8A22514-9138-4555-AC0A-4A4AFD2E68BF}" dt="2021-02-01T05:08:18.129" v="1450"/>
          <ac:cxnSpMkLst>
            <pc:docMk/>
            <pc:sldMk cId="1394139320" sldId="517"/>
            <ac:cxnSpMk id="20" creationId="{E8B4894D-9097-4668-A4A8-FFF23813BC86}"/>
          </ac:cxnSpMkLst>
        </pc:cxnChg>
        <pc:cxnChg chg="mod">
          <ac:chgData name="Dongun Shin" userId="f006cbaf-5ce9-4997-9cc0-14bf25afbe96" providerId="ADAL" clId="{B8A22514-9138-4555-AC0A-4A4AFD2E68BF}" dt="2021-02-01T05:08:18.129" v="1450"/>
          <ac:cxnSpMkLst>
            <pc:docMk/>
            <pc:sldMk cId="1394139320" sldId="517"/>
            <ac:cxnSpMk id="21" creationId="{9BD29AC1-6B2A-4C3F-A934-81230AFE994F}"/>
          </ac:cxnSpMkLst>
        </pc:cxnChg>
        <pc:cxnChg chg="mod">
          <ac:chgData name="Dongun Shin" userId="f006cbaf-5ce9-4997-9cc0-14bf25afbe96" providerId="ADAL" clId="{B8A22514-9138-4555-AC0A-4A4AFD2E68BF}" dt="2021-02-01T05:08:36.249" v="1454"/>
          <ac:cxnSpMkLst>
            <pc:docMk/>
            <pc:sldMk cId="1394139320" sldId="517"/>
            <ac:cxnSpMk id="28" creationId="{E40DCB74-A7ED-4CB1-BAFE-5F320DBD9D66}"/>
          </ac:cxnSpMkLst>
        </pc:cxnChg>
        <pc:cxnChg chg="mod">
          <ac:chgData name="Dongun Shin" userId="f006cbaf-5ce9-4997-9cc0-14bf25afbe96" providerId="ADAL" clId="{B8A22514-9138-4555-AC0A-4A4AFD2E68BF}" dt="2021-02-01T05:08:36.249" v="1454"/>
          <ac:cxnSpMkLst>
            <pc:docMk/>
            <pc:sldMk cId="1394139320" sldId="517"/>
            <ac:cxnSpMk id="29" creationId="{8D9DB0BD-4F2F-4DCF-A572-9CBCF4AA64CC}"/>
          </ac:cxnSpMkLst>
        </pc:cxnChg>
        <pc:cxnChg chg="mod">
          <ac:chgData name="Dongun Shin" userId="f006cbaf-5ce9-4997-9cc0-14bf25afbe96" providerId="ADAL" clId="{B8A22514-9138-4555-AC0A-4A4AFD2E68BF}" dt="2021-02-01T05:08:36.249" v="1454"/>
          <ac:cxnSpMkLst>
            <pc:docMk/>
            <pc:sldMk cId="1394139320" sldId="517"/>
            <ac:cxnSpMk id="30" creationId="{5320A261-9143-4DE6-A119-CD350385FA2D}"/>
          </ac:cxnSpMkLst>
        </pc:cxnChg>
        <pc:cxnChg chg="mod">
          <ac:chgData name="Dongun Shin" userId="f006cbaf-5ce9-4997-9cc0-14bf25afbe96" providerId="ADAL" clId="{B8A22514-9138-4555-AC0A-4A4AFD2E68BF}" dt="2021-02-01T05:08:36.249" v="1454"/>
          <ac:cxnSpMkLst>
            <pc:docMk/>
            <pc:sldMk cId="1394139320" sldId="517"/>
            <ac:cxnSpMk id="31" creationId="{DA9BA941-1755-4B49-8912-CC193EC8B720}"/>
          </ac:cxnSpMkLst>
        </pc:cxnChg>
        <pc:cxnChg chg="mod">
          <ac:chgData name="Dongun Shin" userId="f006cbaf-5ce9-4997-9cc0-14bf25afbe96" providerId="ADAL" clId="{B8A22514-9138-4555-AC0A-4A4AFD2E68BF}" dt="2021-02-01T05:08:36.249" v="1454"/>
          <ac:cxnSpMkLst>
            <pc:docMk/>
            <pc:sldMk cId="1394139320" sldId="517"/>
            <ac:cxnSpMk id="32" creationId="{F27A2215-3376-4DB0-A36E-D230DE1FCB35}"/>
          </ac:cxnSpMkLst>
        </pc:cxnChg>
        <pc:cxnChg chg="mod">
          <ac:chgData name="Dongun Shin" userId="f006cbaf-5ce9-4997-9cc0-14bf25afbe96" providerId="ADAL" clId="{B8A22514-9138-4555-AC0A-4A4AFD2E68BF}" dt="2021-02-01T05:08:36.249" v="1454"/>
          <ac:cxnSpMkLst>
            <pc:docMk/>
            <pc:sldMk cId="1394139320" sldId="517"/>
            <ac:cxnSpMk id="33" creationId="{74EB6D5E-08E0-4AE5-93B3-D6B3AA217489}"/>
          </ac:cxnSpMkLst>
        </pc:cxnChg>
        <pc:cxnChg chg="add mod">
          <ac:chgData name="Dongun Shin" userId="f006cbaf-5ce9-4997-9cc0-14bf25afbe96" providerId="ADAL" clId="{B8A22514-9138-4555-AC0A-4A4AFD2E68BF}" dt="2021-02-01T05:14:43.890" v="1656" actId="1038"/>
          <ac:cxnSpMkLst>
            <pc:docMk/>
            <pc:sldMk cId="1394139320" sldId="517"/>
            <ac:cxnSpMk id="47" creationId="{6FC1EC51-B2CA-4BD7-9450-5FD87E794844}"/>
          </ac:cxnSpMkLst>
        </pc:cxnChg>
        <pc:cxnChg chg="add mod">
          <ac:chgData name="Dongun Shin" userId="f006cbaf-5ce9-4997-9cc0-14bf25afbe96" providerId="ADAL" clId="{B8A22514-9138-4555-AC0A-4A4AFD2E68BF}" dt="2021-02-01T05:14:43.890" v="1656" actId="1038"/>
          <ac:cxnSpMkLst>
            <pc:docMk/>
            <pc:sldMk cId="1394139320" sldId="517"/>
            <ac:cxnSpMk id="49" creationId="{352C4341-B889-49C7-97E8-850ECBACDD4F}"/>
          </ac:cxnSpMkLst>
        </pc:cxnChg>
      </pc:sldChg>
      <pc:sldChg chg="addSp delSp modSp mod modAnim">
        <pc:chgData name="Dongun Shin" userId="f006cbaf-5ce9-4997-9cc0-14bf25afbe96" providerId="ADAL" clId="{B8A22514-9138-4555-AC0A-4A4AFD2E68BF}" dt="2021-02-01T06:31:27.726" v="4408" actId="14100"/>
        <pc:sldMkLst>
          <pc:docMk/>
          <pc:sldMk cId="1492736070" sldId="518"/>
        </pc:sldMkLst>
        <pc:spChg chg="mod">
          <ac:chgData name="Dongun Shin" userId="f006cbaf-5ce9-4997-9cc0-14bf25afbe96" providerId="ADAL" clId="{B8A22514-9138-4555-AC0A-4A4AFD2E68BF}" dt="2021-02-01T05:19:57.861" v="1843"/>
          <ac:spMkLst>
            <pc:docMk/>
            <pc:sldMk cId="1492736070" sldId="518"/>
            <ac:spMk id="2" creationId="{E1FFF53E-9BF8-42D1-93DB-48D48FE4C0C5}"/>
          </ac:spMkLst>
        </pc:spChg>
        <pc:spChg chg="add del">
          <ac:chgData name="Dongun Shin" userId="f006cbaf-5ce9-4997-9cc0-14bf25afbe96" providerId="ADAL" clId="{B8A22514-9138-4555-AC0A-4A4AFD2E68BF}" dt="2021-02-01T05:22:11.175" v="1987" actId="11529"/>
          <ac:spMkLst>
            <pc:docMk/>
            <pc:sldMk cId="1492736070" sldId="518"/>
            <ac:spMk id="3" creationId="{D01CEE72-6D01-4E1A-BFE9-166C6135BFCF}"/>
          </ac:spMkLst>
        </pc:spChg>
        <pc:spChg chg="del">
          <ac:chgData name="Dongun Shin" userId="f006cbaf-5ce9-4997-9cc0-14bf25afbe96" providerId="ADAL" clId="{B8A22514-9138-4555-AC0A-4A4AFD2E68BF}" dt="2021-02-01T05:21:46.963" v="1983" actId="478"/>
          <ac:spMkLst>
            <pc:docMk/>
            <pc:sldMk cId="1492736070" sldId="518"/>
            <ac:spMk id="4" creationId="{2255B3FC-16A6-4678-9B5F-19E3D3801540}"/>
          </ac:spMkLst>
        </pc:spChg>
        <pc:spChg chg="add mod">
          <ac:chgData name="Dongun Shin" userId="f006cbaf-5ce9-4997-9cc0-14bf25afbe96" providerId="ADAL" clId="{B8A22514-9138-4555-AC0A-4A4AFD2E68BF}" dt="2021-02-01T06:31:23.888" v="4407"/>
          <ac:spMkLst>
            <pc:docMk/>
            <pc:sldMk cId="1492736070" sldId="518"/>
            <ac:spMk id="6" creationId="{600EC366-23EF-47CA-82A5-CEE1E3590658}"/>
          </ac:spMkLst>
        </pc:spChg>
        <pc:spChg chg="add mod">
          <ac:chgData name="Dongun Shin" userId="f006cbaf-5ce9-4997-9cc0-14bf25afbe96" providerId="ADAL" clId="{B8A22514-9138-4555-AC0A-4A4AFD2E68BF}" dt="2021-02-01T05:28:21.500" v="2207"/>
          <ac:spMkLst>
            <pc:docMk/>
            <pc:sldMk cId="1492736070" sldId="518"/>
            <ac:spMk id="8" creationId="{6499032D-79AF-45B4-A0B3-EB1FEC8CC0D8}"/>
          </ac:spMkLst>
        </pc:spChg>
        <pc:spChg chg="add">
          <ac:chgData name="Dongun Shin" userId="f006cbaf-5ce9-4997-9cc0-14bf25afbe96" providerId="ADAL" clId="{B8A22514-9138-4555-AC0A-4A4AFD2E68BF}" dt="2021-02-01T05:22:23.951" v="1989" actId="11529"/>
          <ac:spMkLst>
            <pc:docMk/>
            <pc:sldMk cId="1492736070" sldId="518"/>
            <ac:spMk id="9" creationId="{8A3DE9C3-B0DB-40E0-96F3-8529CCA18347}"/>
          </ac:spMkLst>
        </pc:spChg>
        <pc:spChg chg="add del mod">
          <ac:chgData name="Dongun Shin" userId="f006cbaf-5ce9-4997-9cc0-14bf25afbe96" providerId="ADAL" clId="{B8A22514-9138-4555-AC0A-4A4AFD2E68BF}" dt="2021-02-01T05:22:41.935" v="1994" actId="478"/>
          <ac:spMkLst>
            <pc:docMk/>
            <pc:sldMk cId="1492736070" sldId="518"/>
            <ac:spMk id="13" creationId="{B5C083D3-9AEA-4ED2-AC1B-598C77D6E273}"/>
          </ac:spMkLst>
        </pc:spChg>
        <pc:spChg chg="add mod">
          <ac:chgData name="Dongun Shin" userId="f006cbaf-5ce9-4997-9cc0-14bf25afbe96" providerId="ADAL" clId="{B8A22514-9138-4555-AC0A-4A4AFD2E68BF}" dt="2021-02-01T05:22:58.144" v="1999" actId="404"/>
          <ac:spMkLst>
            <pc:docMk/>
            <pc:sldMk cId="1492736070" sldId="518"/>
            <ac:spMk id="14" creationId="{360DC2E3-C064-4310-B63C-DCFB5254DE0C}"/>
          </ac:spMkLst>
        </pc:spChg>
        <pc:spChg chg="add mod">
          <ac:chgData name="Dongun Shin" userId="f006cbaf-5ce9-4997-9cc0-14bf25afbe96" providerId="ADAL" clId="{B8A22514-9138-4555-AC0A-4A4AFD2E68BF}" dt="2021-02-01T05:22:58.144" v="1999" actId="404"/>
          <ac:spMkLst>
            <pc:docMk/>
            <pc:sldMk cId="1492736070" sldId="518"/>
            <ac:spMk id="15" creationId="{64B835AA-D4DB-4C46-A0F0-13D2E98F9B55}"/>
          </ac:spMkLst>
        </pc:spChg>
        <pc:spChg chg="mod">
          <ac:chgData name="Dongun Shin" userId="f006cbaf-5ce9-4997-9cc0-14bf25afbe96" providerId="ADAL" clId="{B8A22514-9138-4555-AC0A-4A4AFD2E68BF}" dt="2021-02-01T05:23:37.279" v="2004" actId="692"/>
          <ac:spMkLst>
            <pc:docMk/>
            <pc:sldMk cId="1492736070" sldId="518"/>
            <ac:spMk id="19" creationId="{1AA870D8-9BA0-46D5-8C9A-180EFC710FFC}"/>
          </ac:spMkLst>
        </pc:spChg>
        <pc:spChg chg="mod">
          <ac:chgData name="Dongun Shin" userId="f006cbaf-5ce9-4997-9cc0-14bf25afbe96" providerId="ADAL" clId="{B8A22514-9138-4555-AC0A-4A4AFD2E68BF}" dt="2021-02-01T05:23:37.279" v="2004" actId="692"/>
          <ac:spMkLst>
            <pc:docMk/>
            <pc:sldMk cId="1492736070" sldId="518"/>
            <ac:spMk id="20" creationId="{8C87A17C-2A9A-4C2A-AFFA-A9FB9D3260E8}"/>
          </ac:spMkLst>
        </pc:spChg>
        <pc:spChg chg="mod">
          <ac:chgData name="Dongun Shin" userId="f006cbaf-5ce9-4997-9cc0-14bf25afbe96" providerId="ADAL" clId="{B8A22514-9138-4555-AC0A-4A4AFD2E68BF}" dt="2021-02-01T05:24:42.835" v="2020" actId="14100"/>
          <ac:spMkLst>
            <pc:docMk/>
            <pc:sldMk cId="1492736070" sldId="518"/>
            <ac:spMk id="21" creationId="{ACB81DA4-D913-47DE-B7F1-E0E158D754E7}"/>
          </ac:spMkLst>
        </pc:spChg>
        <pc:spChg chg="add mod">
          <ac:chgData name="Dongun Shin" userId="f006cbaf-5ce9-4997-9cc0-14bf25afbe96" providerId="ADAL" clId="{B8A22514-9138-4555-AC0A-4A4AFD2E68BF}" dt="2021-02-01T05:25:03.727" v="2025" actId="14100"/>
          <ac:spMkLst>
            <pc:docMk/>
            <pc:sldMk cId="1492736070" sldId="518"/>
            <ac:spMk id="22" creationId="{64575BAE-904E-4609-BD91-946364EF6EC1}"/>
          </ac:spMkLst>
        </pc:spChg>
        <pc:spChg chg="add mod">
          <ac:chgData name="Dongun Shin" userId="f006cbaf-5ce9-4997-9cc0-14bf25afbe96" providerId="ADAL" clId="{B8A22514-9138-4555-AC0A-4A4AFD2E68BF}" dt="2021-02-01T05:25:16.292" v="2030" actId="14100"/>
          <ac:spMkLst>
            <pc:docMk/>
            <pc:sldMk cId="1492736070" sldId="518"/>
            <ac:spMk id="23" creationId="{A0616BBD-685C-4B4F-BBB1-DE07B9B285CB}"/>
          </ac:spMkLst>
        </pc:spChg>
        <pc:spChg chg="add mod">
          <ac:chgData name="Dongun Shin" userId="f006cbaf-5ce9-4997-9cc0-14bf25afbe96" providerId="ADAL" clId="{B8A22514-9138-4555-AC0A-4A4AFD2E68BF}" dt="2021-02-01T05:23:37.279" v="2004" actId="692"/>
          <ac:spMkLst>
            <pc:docMk/>
            <pc:sldMk cId="1492736070" sldId="518"/>
            <ac:spMk id="24" creationId="{9A12E445-451B-44CB-B6E4-B7B46C9108E5}"/>
          </ac:spMkLst>
        </pc:spChg>
        <pc:spChg chg="add mod">
          <ac:chgData name="Dongun Shin" userId="f006cbaf-5ce9-4997-9cc0-14bf25afbe96" providerId="ADAL" clId="{B8A22514-9138-4555-AC0A-4A4AFD2E68BF}" dt="2021-02-01T05:23:37.279" v="2004" actId="692"/>
          <ac:spMkLst>
            <pc:docMk/>
            <pc:sldMk cId="1492736070" sldId="518"/>
            <ac:spMk id="28" creationId="{69B810CA-8E0F-46E0-B17E-374DE0F63804}"/>
          </ac:spMkLst>
        </pc:spChg>
        <pc:spChg chg="add mod">
          <ac:chgData name="Dongun Shin" userId="f006cbaf-5ce9-4997-9cc0-14bf25afbe96" providerId="ADAL" clId="{B8A22514-9138-4555-AC0A-4A4AFD2E68BF}" dt="2021-02-01T05:23:37.279" v="2004" actId="692"/>
          <ac:spMkLst>
            <pc:docMk/>
            <pc:sldMk cId="1492736070" sldId="518"/>
            <ac:spMk id="29" creationId="{6140C56E-9FE2-4488-8D66-167240AE8D5A}"/>
          </ac:spMkLst>
        </pc:spChg>
        <pc:spChg chg="add mod">
          <ac:chgData name="Dongun Shin" userId="f006cbaf-5ce9-4997-9cc0-14bf25afbe96" providerId="ADAL" clId="{B8A22514-9138-4555-AC0A-4A4AFD2E68BF}" dt="2021-02-01T05:25:10.390" v="2029" actId="14100"/>
          <ac:spMkLst>
            <pc:docMk/>
            <pc:sldMk cId="1492736070" sldId="518"/>
            <ac:spMk id="30" creationId="{C16C8402-C90B-41A1-8A18-D6D3EC8B21CF}"/>
          </ac:spMkLst>
        </pc:spChg>
        <pc:spChg chg="mod">
          <ac:chgData name="Dongun Shin" userId="f006cbaf-5ce9-4997-9cc0-14bf25afbe96" providerId="ADAL" clId="{B8A22514-9138-4555-AC0A-4A4AFD2E68BF}" dt="2021-02-01T05:23:37.279" v="2004" actId="692"/>
          <ac:spMkLst>
            <pc:docMk/>
            <pc:sldMk cId="1492736070" sldId="518"/>
            <ac:spMk id="33" creationId="{D3EEDBCC-1180-4ADE-B493-0073F63E2899}"/>
          </ac:spMkLst>
        </pc:spChg>
        <pc:spChg chg="mod">
          <ac:chgData name="Dongun Shin" userId="f006cbaf-5ce9-4997-9cc0-14bf25afbe96" providerId="ADAL" clId="{B8A22514-9138-4555-AC0A-4A4AFD2E68BF}" dt="2021-02-01T05:23:37.279" v="2004" actId="692"/>
          <ac:spMkLst>
            <pc:docMk/>
            <pc:sldMk cId="1492736070" sldId="518"/>
            <ac:spMk id="34" creationId="{E362F5B0-733A-46D8-9B92-D2AB0E436586}"/>
          </ac:spMkLst>
        </pc:spChg>
        <pc:spChg chg="mod">
          <ac:chgData name="Dongun Shin" userId="f006cbaf-5ce9-4997-9cc0-14bf25afbe96" providerId="ADAL" clId="{B8A22514-9138-4555-AC0A-4A4AFD2E68BF}" dt="2021-02-01T05:23:37.279" v="2004" actId="692"/>
          <ac:spMkLst>
            <pc:docMk/>
            <pc:sldMk cId="1492736070" sldId="518"/>
            <ac:spMk id="35" creationId="{96009514-84AE-42EA-BB37-E44D6444F0CF}"/>
          </ac:spMkLst>
        </pc:spChg>
        <pc:spChg chg="add mod">
          <ac:chgData name="Dongun Shin" userId="f006cbaf-5ce9-4997-9cc0-14bf25afbe96" providerId="ADAL" clId="{B8A22514-9138-4555-AC0A-4A4AFD2E68BF}" dt="2021-02-01T05:23:50.173" v="2006" actId="1076"/>
          <ac:spMkLst>
            <pc:docMk/>
            <pc:sldMk cId="1492736070" sldId="518"/>
            <ac:spMk id="37" creationId="{F3BF0FB7-8BDB-487F-9EE6-38C1B4FF633E}"/>
          </ac:spMkLst>
        </pc:spChg>
        <pc:spChg chg="add del mod">
          <ac:chgData name="Dongun Shin" userId="f006cbaf-5ce9-4997-9cc0-14bf25afbe96" providerId="ADAL" clId="{B8A22514-9138-4555-AC0A-4A4AFD2E68BF}" dt="2021-02-01T05:24:54.868" v="2024" actId="478"/>
          <ac:spMkLst>
            <pc:docMk/>
            <pc:sldMk cId="1492736070" sldId="518"/>
            <ac:spMk id="38" creationId="{9CEAE4D8-AB8E-46CE-9D78-2569B0B52C25}"/>
          </ac:spMkLst>
        </pc:spChg>
        <pc:spChg chg="add mod">
          <ac:chgData name="Dongun Shin" userId="f006cbaf-5ce9-4997-9cc0-14bf25afbe96" providerId="ADAL" clId="{B8A22514-9138-4555-AC0A-4A4AFD2E68BF}" dt="2021-02-01T05:24:22.047" v="2013" actId="164"/>
          <ac:spMkLst>
            <pc:docMk/>
            <pc:sldMk cId="1492736070" sldId="518"/>
            <ac:spMk id="43" creationId="{F21686FF-D883-41BE-AC9A-E9BD61B3F5FC}"/>
          </ac:spMkLst>
        </pc:spChg>
        <pc:spChg chg="mod">
          <ac:chgData name="Dongun Shin" userId="f006cbaf-5ce9-4997-9cc0-14bf25afbe96" providerId="ADAL" clId="{B8A22514-9138-4555-AC0A-4A4AFD2E68BF}" dt="2021-02-01T05:24:18.241" v="2012"/>
          <ac:spMkLst>
            <pc:docMk/>
            <pc:sldMk cId="1492736070" sldId="518"/>
            <ac:spMk id="45" creationId="{B7A31ADE-2FD6-433B-9BC3-FFF92BC1656E}"/>
          </ac:spMkLst>
        </pc:spChg>
        <pc:spChg chg="mod">
          <ac:chgData name="Dongun Shin" userId="f006cbaf-5ce9-4997-9cc0-14bf25afbe96" providerId="ADAL" clId="{B8A22514-9138-4555-AC0A-4A4AFD2E68BF}" dt="2021-02-01T05:24:18.241" v="2012"/>
          <ac:spMkLst>
            <pc:docMk/>
            <pc:sldMk cId="1492736070" sldId="518"/>
            <ac:spMk id="53" creationId="{786D4CB8-A87A-4A3B-88F9-5C34613FDAE2}"/>
          </ac:spMkLst>
        </pc:spChg>
        <pc:spChg chg="add mod">
          <ac:chgData name="Dongun Shin" userId="f006cbaf-5ce9-4997-9cc0-14bf25afbe96" providerId="ADAL" clId="{B8A22514-9138-4555-AC0A-4A4AFD2E68BF}" dt="2021-02-01T05:24:22.047" v="2013" actId="164"/>
          <ac:spMkLst>
            <pc:docMk/>
            <pc:sldMk cId="1492736070" sldId="518"/>
            <ac:spMk id="59" creationId="{8EC1D9AA-47EC-4A60-A2A6-7C6C93B14A1C}"/>
          </ac:spMkLst>
        </pc:spChg>
        <pc:spChg chg="add del mod">
          <ac:chgData name="Dongun Shin" userId="f006cbaf-5ce9-4997-9cc0-14bf25afbe96" providerId="ADAL" clId="{B8A22514-9138-4555-AC0A-4A4AFD2E68BF}" dt="2021-02-01T05:25:34.396" v="2033"/>
          <ac:spMkLst>
            <pc:docMk/>
            <pc:sldMk cId="1492736070" sldId="518"/>
            <ac:spMk id="61" creationId="{03BA1D45-6D28-4ABA-9EBC-28B10EAC3FCF}"/>
          </ac:spMkLst>
        </pc:spChg>
        <pc:spChg chg="mod">
          <ac:chgData name="Dongun Shin" userId="f006cbaf-5ce9-4997-9cc0-14bf25afbe96" providerId="ADAL" clId="{B8A22514-9138-4555-AC0A-4A4AFD2E68BF}" dt="2021-02-01T05:25:32.447" v="2032"/>
          <ac:spMkLst>
            <pc:docMk/>
            <pc:sldMk cId="1492736070" sldId="518"/>
            <ac:spMk id="63" creationId="{4687CAC1-3AB0-4F21-A631-8EC0E3519ECB}"/>
          </ac:spMkLst>
        </pc:spChg>
        <pc:spChg chg="mod">
          <ac:chgData name="Dongun Shin" userId="f006cbaf-5ce9-4997-9cc0-14bf25afbe96" providerId="ADAL" clId="{B8A22514-9138-4555-AC0A-4A4AFD2E68BF}" dt="2021-02-01T05:25:32.447" v="2032"/>
          <ac:spMkLst>
            <pc:docMk/>
            <pc:sldMk cId="1492736070" sldId="518"/>
            <ac:spMk id="71" creationId="{0EC4E3F5-94B4-46EB-93FE-3FB201E037CD}"/>
          </ac:spMkLst>
        </pc:spChg>
        <pc:spChg chg="add del mod">
          <ac:chgData name="Dongun Shin" userId="f006cbaf-5ce9-4997-9cc0-14bf25afbe96" providerId="ADAL" clId="{B8A22514-9138-4555-AC0A-4A4AFD2E68BF}" dt="2021-02-01T05:25:34.396" v="2033"/>
          <ac:spMkLst>
            <pc:docMk/>
            <pc:sldMk cId="1492736070" sldId="518"/>
            <ac:spMk id="77" creationId="{E8206BDF-1FBA-4BEA-BA5E-F5DAAE8286DF}"/>
          </ac:spMkLst>
        </pc:spChg>
        <pc:spChg chg="mod">
          <ac:chgData name="Dongun Shin" userId="f006cbaf-5ce9-4997-9cc0-14bf25afbe96" providerId="ADAL" clId="{B8A22514-9138-4555-AC0A-4A4AFD2E68BF}" dt="2021-02-01T05:25:39.525" v="2034"/>
          <ac:spMkLst>
            <pc:docMk/>
            <pc:sldMk cId="1492736070" sldId="518"/>
            <ac:spMk id="79" creationId="{2AAED084-6D92-4FF2-BB93-B89E3C53879F}"/>
          </ac:spMkLst>
        </pc:spChg>
        <pc:spChg chg="mod">
          <ac:chgData name="Dongun Shin" userId="f006cbaf-5ce9-4997-9cc0-14bf25afbe96" providerId="ADAL" clId="{B8A22514-9138-4555-AC0A-4A4AFD2E68BF}" dt="2021-02-01T05:25:39.525" v="2034"/>
          <ac:spMkLst>
            <pc:docMk/>
            <pc:sldMk cId="1492736070" sldId="518"/>
            <ac:spMk id="85" creationId="{F0C1E08B-CE03-4BFF-9976-92EC064E99DD}"/>
          </ac:spMkLst>
        </pc:spChg>
        <pc:spChg chg="mod">
          <ac:chgData name="Dongun Shin" userId="f006cbaf-5ce9-4997-9cc0-14bf25afbe96" providerId="ADAL" clId="{B8A22514-9138-4555-AC0A-4A4AFD2E68BF}" dt="2021-02-01T05:25:39.525" v="2034"/>
          <ac:spMkLst>
            <pc:docMk/>
            <pc:sldMk cId="1492736070" sldId="518"/>
            <ac:spMk id="86" creationId="{03136228-01DC-46EA-91CE-FC74E661FBE1}"/>
          </ac:spMkLst>
        </pc:spChg>
        <pc:spChg chg="mod">
          <ac:chgData name="Dongun Shin" userId="f006cbaf-5ce9-4997-9cc0-14bf25afbe96" providerId="ADAL" clId="{B8A22514-9138-4555-AC0A-4A4AFD2E68BF}" dt="2021-02-01T05:25:39.525" v="2034"/>
          <ac:spMkLst>
            <pc:docMk/>
            <pc:sldMk cId="1492736070" sldId="518"/>
            <ac:spMk id="94" creationId="{F6DE411F-F29B-43AA-9A9F-54331427A474}"/>
          </ac:spMkLst>
        </pc:spChg>
        <pc:spChg chg="mod topLvl">
          <ac:chgData name="Dongun Shin" userId="f006cbaf-5ce9-4997-9cc0-14bf25afbe96" providerId="ADAL" clId="{B8A22514-9138-4555-AC0A-4A4AFD2E68BF}" dt="2021-02-01T05:26:24.094" v="2045" actId="165"/>
          <ac:spMkLst>
            <pc:docMk/>
            <pc:sldMk cId="1492736070" sldId="518"/>
            <ac:spMk id="97" creationId="{05129E81-892E-4EAA-9F61-99901B62759D}"/>
          </ac:spMkLst>
        </pc:spChg>
        <pc:spChg chg="mod topLvl">
          <ac:chgData name="Dongun Shin" userId="f006cbaf-5ce9-4997-9cc0-14bf25afbe96" providerId="ADAL" clId="{B8A22514-9138-4555-AC0A-4A4AFD2E68BF}" dt="2021-02-01T05:26:39.145" v="2065" actId="207"/>
          <ac:spMkLst>
            <pc:docMk/>
            <pc:sldMk cId="1492736070" sldId="518"/>
            <ac:spMk id="103" creationId="{FC381A99-E428-47BE-A5A4-170B1A1700CE}"/>
          </ac:spMkLst>
        </pc:spChg>
        <pc:spChg chg="mod">
          <ac:chgData name="Dongun Shin" userId="f006cbaf-5ce9-4997-9cc0-14bf25afbe96" providerId="ADAL" clId="{B8A22514-9138-4555-AC0A-4A4AFD2E68BF}" dt="2021-02-01T05:26:24.094" v="2045" actId="165"/>
          <ac:spMkLst>
            <pc:docMk/>
            <pc:sldMk cId="1492736070" sldId="518"/>
            <ac:spMk id="104" creationId="{6B8CAD9E-9ED9-42A5-8D29-244E722A1BC5}"/>
          </ac:spMkLst>
        </pc:spChg>
        <pc:spChg chg="mod">
          <ac:chgData name="Dongun Shin" userId="f006cbaf-5ce9-4997-9cc0-14bf25afbe96" providerId="ADAL" clId="{B8A22514-9138-4555-AC0A-4A4AFD2E68BF}" dt="2021-02-01T05:26:24.094" v="2045" actId="165"/>
          <ac:spMkLst>
            <pc:docMk/>
            <pc:sldMk cId="1492736070" sldId="518"/>
            <ac:spMk id="112" creationId="{4EAB0471-6770-484F-B538-5F255D6571BD}"/>
          </ac:spMkLst>
        </pc:spChg>
        <pc:grpChg chg="add mod">
          <ac:chgData name="Dongun Shin" userId="f006cbaf-5ce9-4997-9cc0-14bf25afbe96" providerId="ADAL" clId="{B8A22514-9138-4555-AC0A-4A4AFD2E68BF}" dt="2021-02-01T05:24:24.189" v="2015" actId="1076"/>
          <ac:grpSpMkLst>
            <pc:docMk/>
            <pc:sldMk cId="1492736070" sldId="518"/>
            <ac:grpSpMk id="10" creationId="{FDC5953A-9C8E-43A7-A0B9-544301807B2C}"/>
          </ac:grpSpMkLst>
        </pc:grpChg>
        <pc:grpChg chg="add mod">
          <ac:chgData name="Dongun Shin" userId="f006cbaf-5ce9-4997-9cc0-14bf25afbe96" providerId="ADAL" clId="{B8A22514-9138-4555-AC0A-4A4AFD2E68BF}" dt="2021-02-01T05:24:32.721" v="2018" actId="1076"/>
          <ac:grpSpMkLst>
            <pc:docMk/>
            <pc:sldMk cId="1492736070" sldId="518"/>
            <ac:grpSpMk id="16" creationId="{62DF8E07-5878-48AC-8D44-B1F21D977950}"/>
          </ac:grpSpMkLst>
        </pc:grpChg>
        <pc:grpChg chg="add mod">
          <ac:chgData name="Dongun Shin" userId="f006cbaf-5ce9-4997-9cc0-14bf25afbe96" providerId="ADAL" clId="{B8A22514-9138-4555-AC0A-4A4AFD2E68BF}" dt="2021-02-01T05:24:37.018" v="2019" actId="14100"/>
          <ac:grpSpMkLst>
            <pc:docMk/>
            <pc:sldMk cId="1492736070" sldId="518"/>
            <ac:grpSpMk id="17" creationId="{3A42B071-7127-4FDF-A7D8-5B3487ED8B58}"/>
          </ac:grpSpMkLst>
        </pc:grpChg>
        <pc:grpChg chg="mod">
          <ac:chgData name="Dongun Shin" userId="f006cbaf-5ce9-4997-9cc0-14bf25afbe96" providerId="ADAL" clId="{B8A22514-9138-4555-AC0A-4A4AFD2E68BF}" dt="2021-02-01T05:23:06.773" v="2000"/>
          <ac:grpSpMkLst>
            <pc:docMk/>
            <pc:sldMk cId="1492736070" sldId="518"/>
            <ac:grpSpMk id="18" creationId="{A9723451-876D-4935-894D-40319B4A91D9}"/>
          </ac:grpSpMkLst>
        </pc:grpChg>
        <pc:grpChg chg="add mod">
          <ac:chgData name="Dongun Shin" userId="f006cbaf-5ce9-4997-9cc0-14bf25afbe96" providerId="ADAL" clId="{B8A22514-9138-4555-AC0A-4A4AFD2E68BF}" dt="2021-02-01T05:23:28.053" v="2002" actId="207"/>
          <ac:grpSpMkLst>
            <pc:docMk/>
            <pc:sldMk cId="1492736070" sldId="518"/>
            <ac:grpSpMk id="31" creationId="{2DC7BDA7-875C-410D-8222-CB79B1CFADF6}"/>
          </ac:grpSpMkLst>
        </pc:grpChg>
        <pc:grpChg chg="mod">
          <ac:chgData name="Dongun Shin" userId="f006cbaf-5ce9-4997-9cc0-14bf25afbe96" providerId="ADAL" clId="{B8A22514-9138-4555-AC0A-4A4AFD2E68BF}" dt="2021-02-01T05:23:28.053" v="2002" actId="207"/>
          <ac:grpSpMkLst>
            <pc:docMk/>
            <pc:sldMk cId="1492736070" sldId="518"/>
            <ac:grpSpMk id="32" creationId="{0E226390-1084-4DBB-945D-D0592A7503EE}"/>
          </ac:grpSpMkLst>
        </pc:grpChg>
        <pc:grpChg chg="add mod">
          <ac:chgData name="Dongun Shin" userId="f006cbaf-5ce9-4997-9cc0-14bf25afbe96" providerId="ADAL" clId="{B8A22514-9138-4555-AC0A-4A4AFD2E68BF}" dt="2021-02-01T05:24:22.047" v="2013" actId="164"/>
          <ac:grpSpMkLst>
            <pc:docMk/>
            <pc:sldMk cId="1492736070" sldId="518"/>
            <ac:grpSpMk id="44" creationId="{BD8FD62E-748B-4A9E-9F6B-DE9BDDCB0742}"/>
          </ac:grpSpMkLst>
        </pc:grpChg>
        <pc:grpChg chg="mod">
          <ac:chgData name="Dongun Shin" userId="f006cbaf-5ce9-4997-9cc0-14bf25afbe96" providerId="ADAL" clId="{B8A22514-9138-4555-AC0A-4A4AFD2E68BF}" dt="2021-02-01T05:24:18.241" v="2012"/>
          <ac:grpSpMkLst>
            <pc:docMk/>
            <pc:sldMk cId="1492736070" sldId="518"/>
            <ac:grpSpMk id="46" creationId="{4BAF7057-7B5A-4817-BBC8-4B7AF7831C59}"/>
          </ac:grpSpMkLst>
        </pc:grpChg>
        <pc:grpChg chg="add del mod">
          <ac:chgData name="Dongun Shin" userId="f006cbaf-5ce9-4997-9cc0-14bf25afbe96" providerId="ADAL" clId="{B8A22514-9138-4555-AC0A-4A4AFD2E68BF}" dt="2021-02-01T05:25:34.396" v="2033"/>
          <ac:grpSpMkLst>
            <pc:docMk/>
            <pc:sldMk cId="1492736070" sldId="518"/>
            <ac:grpSpMk id="62" creationId="{C3954F06-2BF5-4FA4-8E17-1AB9F13389B2}"/>
          </ac:grpSpMkLst>
        </pc:grpChg>
        <pc:grpChg chg="mod">
          <ac:chgData name="Dongun Shin" userId="f006cbaf-5ce9-4997-9cc0-14bf25afbe96" providerId="ADAL" clId="{B8A22514-9138-4555-AC0A-4A4AFD2E68BF}" dt="2021-02-01T05:25:32.447" v="2032"/>
          <ac:grpSpMkLst>
            <pc:docMk/>
            <pc:sldMk cId="1492736070" sldId="518"/>
            <ac:grpSpMk id="64" creationId="{AF44B625-49A3-4E92-8EA1-40660127F772}"/>
          </ac:grpSpMkLst>
        </pc:grpChg>
        <pc:grpChg chg="add mod">
          <ac:chgData name="Dongun Shin" userId="f006cbaf-5ce9-4997-9cc0-14bf25afbe96" providerId="ADAL" clId="{B8A22514-9138-4555-AC0A-4A4AFD2E68BF}" dt="2021-02-01T05:25:55.759" v="2038" actId="1076"/>
          <ac:grpSpMkLst>
            <pc:docMk/>
            <pc:sldMk cId="1492736070" sldId="518"/>
            <ac:grpSpMk id="78" creationId="{24A4AF20-FC04-4B31-B53F-F7A8A0AE8218}"/>
          </ac:grpSpMkLst>
        </pc:grpChg>
        <pc:grpChg chg="mod">
          <ac:chgData name="Dongun Shin" userId="f006cbaf-5ce9-4997-9cc0-14bf25afbe96" providerId="ADAL" clId="{B8A22514-9138-4555-AC0A-4A4AFD2E68BF}" dt="2021-02-01T05:25:39.525" v="2034"/>
          <ac:grpSpMkLst>
            <pc:docMk/>
            <pc:sldMk cId="1492736070" sldId="518"/>
            <ac:grpSpMk id="80" creationId="{45491627-2AB4-4AB6-AAFD-D0F9FE10DD10}"/>
          </ac:grpSpMkLst>
        </pc:grpChg>
        <pc:grpChg chg="mod">
          <ac:chgData name="Dongun Shin" userId="f006cbaf-5ce9-4997-9cc0-14bf25afbe96" providerId="ADAL" clId="{B8A22514-9138-4555-AC0A-4A4AFD2E68BF}" dt="2021-02-01T05:25:39.525" v="2034"/>
          <ac:grpSpMkLst>
            <pc:docMk/>
            <pc:sldMk cId="1492736070" sldId="518"/>
            <ac:grpSpMk id="87" creationId="{29A23BE1-6C2C-42F8-97C2-AF5C3F2C9515}"/>
          </ac:grpSpMkLst>
        </pc:grpChg>
        <pc:grpChg chg="add del mod">
          <ac:chgData name="Dongun Shin" userId="f006cbaf-5ce9-4997-9cc0-14bf25afbe96" providerId="ADAL" clId="{B8A22514-9138-4555-AC0A-4A4AFD2E68BF}" dt="2021-02-01T05:26:24.094" v="2045" actId="165"/>
          <ac:grpSpMkLst>
            <pc:docMk/>
            <pc:sldMk cId="1492736070" sldId="518"/>
            <ac:grpSpMk id="96" creationId="{38B00DDF-5075-4327-8E4F-1547ED5F653E}"/>
          </ac:grpSpMkLst>
        </pc:grpChg>
        <pc:grpChg chg="del mod topLvl">
          <ac:chgData name="Dongun Shin" userId="f006cbaf-5ce9-4997-9cc0-14bf25afbe96" providerId="ADAL" clId="{B8A22514-9138-4555-AC0A-4A4AFD2E68BF}" dt="2021-02-01T05:26:26.991" v="2046" actId="478"/>
          <ac:grpSpMkLst>
            <pc:docMk/>
            <pc:sldMk cId="1492736070" sldId="518"/>
            <ac:grpSpMk id="98" creationId="{36F80A76-2529-40F1-AE6A-37C1CD97431A}"/>
          </ac:grpSpMkLst>
        </pc:grpChg>
        <pc:grpChg chg="mod">
          <ac:chgData name="Dongun Shin" userId="f006cbaf-5ce9-4997-9cc0-14bf25afbe96" providerId="ADAL" clId="{B8A22514-9138-4555-AC0A-4A4AFD2E68BF}" dt="2021-02-01T05:26:24.094" v="2045" actId="165"/>
          <ac:grpSpMkLst>
            <pc:docMk/>
            <pc:sldMk cId="1492736070" sldId="518"/>
            <ac:grpSpMk id="105" creationId="{CA007803-5505-415B-9DC2-A5098B916300}"/>
          </ac:grpSpMkLst>
        </pc:grpChg>
        <pc:picChg chg="mod">
          <ac:chgData name="Dongun Shin" userId="f006cbaf-5ce9-4997-9cc0-14bf25afbe96" providerId="ADAL" clId="{B8A22514-9138-4555-AC0A-4A4AFD2E68BF}" dt="2021-02-01T05:21:45.455" v="1982" actId="1076"/>
          <ac:picMkLst>
            <pc:docMk/>
            <pc:sldMk cId="1492736070" sldId="518"/>
            <ac:picMk id="5" creationId="{424D8082-DAE5-4602-937B-7BFDBA771DFE}"/>
          </ac:picMkLst>
        </pc:picChg>
        <pc:picChg chg="add del mod">
          <ac:chgData name="Dongun Shin" userId="f006cbaf-5ce9-4997-9cc0-14bf25afbe96" providerId="ADAL" clId="{B8A22514-9138-4555-AC0A-4A4AFD2E68BF}" dt="2021-02-01T05:21:40.062" v="1981" actId="478"/>
          <ac:picMkLst>
            <pc:docMk/>
            <pc:sldMk cId="1492736070" sldId="518"/>
            <ac:picMk id="7" creationId="{13B9AC6B-C00C-4130-94B7-FF3C920483DC}"/>
          </ac:picMkLst>
        </pc:picChg>
        <pc:picChg chg="add del mod">
          <ac:chgData name="Dongun Shin" userId="f006cbaf-5ce9-4997-9cc0-14bf25afbe96" providerId="ADAL" clId="{B8A22514-9138-4555-AC0A-4A4AFD2E68BF}" dt="2021-02-01T05:22:29.463" v="1991"/>
          <ac:picMkLst>
            <pc:docMk/>
            <pc:sldMk cId="1492736070" sldId="518"/>
            <ac:picMk id="11" creationId="{E40EB2E1-ABF5-47DB-A7DD-F21ABA670187}"/>
          </ac:picMkLst>
        </pc:picChg>
        <pc:picChg chg="add mod">
          <ac:chgData name="Dongun Shin" userId="f006cbaf-5ce9-4997-9cc0-14bf25afbe96" providerId="ADAL" clId="{B8A22514-9138-4555-AC0A-4A4AFD2E68BF}" dt="2021-02-01T05:22:48.606" v="1995" actId="164"/>
          <ac:picMkLst>
            <pc:docMk/>
            <pc:sldMk cId="1492736070" sldId="518"/>
            <ac:picMk id="12" creationId="{1A4F314E-5897-4028-8F17-34923ACDA3EF}"/>
          </ac:picMkLst>
        </pc:picChg>
        <pc:picChg chg="add del mod">
          <ac:chgData name="Dongun Shin" userId="f006cbaf-5ce9-4997-9cc0-14bf25afbe96" providerId="ADAL" clId="{B8A22514-9138-4555-AC0A-4A4AFD2E68BF}" dt="2021-02-01T05:24:01.333" v="2007" actId="478"/>
          <ac:picMkLst>
            <pc:docMk/>
            <pc:sldMk cId="1492736070" sldId="518"/>
            <ac:picMk id="25" creationId="{33F94CA6-7C83-408A-B072-112B3009D1D3}"/>
          </ac:picMkLst>
        </pc:picChg>
        <pc:picChg chg="add del mod">
          <ac:chgData name="Dongun Shin" userId="f006cbaf-5ce9-4997-9cc0-14bf25afbe96" providerId="ADAL" clId="{B8A22514-9138-4555-AC0A-4A4AFD2E68BF}" dt="2021-02-01T05:24:48.953" v="2022" actId="478"/>
          <ac:picMkLst>
            <pc:docMk/>
            <pc:sldMk cId="1492736070" sldId="518"/>
            <ac:picMk id="26" creationId="{7BAD1845-5084-4A3D-94F1-B66514F8291C}"/>
          </ac:picMkLst>
        </pc:picChg>
        <pc:picChg chg="add del mod">
          <ac:chgData name="Dongun Shin" userId="f006cbaf-5ce9-4997-9cc0-14bf25afbe96" providerId="ADAL" clId="{B8A22514-9138-4555-AC0A-4A4AFD2E68BF}" dt="2021-02-01T05:24:48.953" v="2022" actId="478"/>
          <ac:picMkLst>
            <pc:docMk/>
            <pc:sldMk cId="1492736070" sldId="518"/>
            <ac:picMk id="27" creationId="{9A21EEFB-3D1C-4563-B95A-5C925E07016B}"/>
          </ac:picMkLst>
        </pc:picChg>
        <pc:picChg chg="add del mod">
          <ac:chgData name="Dongun Shin" userId="f006cbaf-5ce9-4997-9cc0-14bf25afbe96" providerId="ADAL" clId="{B8A22514-9138-4555-AC0A-4A4AFD2E68BF}" dt="2021-02-01T05:26:42.283" v="2066" actId="478"/>
          <ac:picMkLst>
            <pc:docMk/>
            <pc:sldMk cId="1492736070" sldId="518"/>
            <ac:picMk id="36" creationId="{783BEF89-CD72-4346-BD37-01D52BAECEE0}"/>
          </ac:picMkLst>
        </pc:picChg>
        <pc:picChg chg="add mod">
          <ac:chgData name="Dongun Shin" userId="f006cbaf-5ce9-4997-9cc0-14bf25afbe96" providerId="ADAL" clId="{B8A22514-9138-4555-AC0A-4A4AFD2E68BF}" dt="2021-02-01T05:23:37.279" v="2004" actId="692"/>
          <ac:picMkLst>
            <pc:docMk/>
            <pc:sldMk cId="1492736070" sldId="518"/>
            <ac:picMk id="39" creationId="{52147BDE-0ECC-484F-8A70-39E96A7CB8D2}"/>
          </ac:picMkLst>
        </pc:picChg>
        <pc:picChg chg="add del mod">
          <ac:chgData name="Dongun Shin" userId="f006cbaf-5ce9-4997-9cc0-14bf25afbe96" providerId="ADAL" clId="{B8A22514-9138-4555-AC0A-4A4AFD2E68BF}" dt="2021-02-01T05:24:51.029" v="2023" actId="478"/>
          <ac:picMkLst>
            <pc:docMk/>
            <pc:sldMk cId="1492736070" sldId="518"/>
            <ac:picMk id="40" creationId="{3B66646E-24CB-4D9D-9EE9-404136A52E4F}"/>
          </ac:picMkLst>
        </pc:picChg>
        <pc:picChg chg="add del mod">
          <ac:chgData name="Dongun Shin" userId="f006cbaf-5ce9-4997-9cc0-14bf25afbe96" providerId="ADAL" clId="{B8A22514-9138-4555-AC0A-4A4AFD2E68BF}" dt="2021-02-01T05:24:11.165" v="2011" actId="478"/>
          <ac:picMkLst>
            <pc:docMk/>
            <pc:sldMk cId="1492736070" sldId="518"/>
            <ac:picMk id="41" creationId="{A564F312-4AEA-4285-996C-540B96160A24}"/>
          </ac:picMkLst>
        </pc:picChg>
        <pc:picChg chg="add del mod">
          <ac:chgData name="Dongun Shin" userId="f006cbaf-5ce9-4997-9cc0-14bf25afbe96" providerId="ADAL" clId="{B8A22514-9138-4555-AC0A-4A4AFD2E68BF}" dt="2021-02-01T05:24:11.165" v="2011" actId="478"/>
          <ac:picMkLst>
            <pc:docMk/>
            <pc:sldMk cId="1492736070" sldId="518"/>
            <ac:picMk id="42" creationId="{F1C4F7B1-180D-4587-980C-5883EDD5F0C0}"/>
          </ac:picMkLst>
        </pc:picChg>
        <pc:picChg chg="mod">
          <ac:chgData name="Dongun Shin" userId="f006cbaf-5ce9-4997-9cc0-14bf25afbe96" providerId="ADAL" clId="{B8A22514-9138-4555-AC0A-4A4AFD2E68BF}" dt="2021-02-01T05:24:18.241" v="2012"/>
          <ac:picMkLst>
            <pc:docMk/>
            <pc:sldMk cId="1492736070" sldId="518"/>
            <ac:picMk id="54" creationId="{33AB72E3-B41A-4FBB-8489-0E5A41F9260C}"/>
          </ac:picMkLst>
        </pc:picChg>
        <pc:picChg chg="add mod">
          <ac:chgData name="Dongun Shin" userId="f006cbaf-5ce9-4997-9cc0-14bf25afbe96" providerId="ADAL" clId="{B8A22514-9138-4555-AC0A-4A4AFD2E68BF}" dt="2021-02-01T05:24:22.047" v="2013" actId="164"/>
          <ac:picMkLst>
            <pc:docMk/>
            <pc:sldMk cId="1492736070" sldId="518"/>
            <ac:picMk id="55" creationId="{D80ECEA7-8830-447A-B673-51C57F3BD183}"/>
          </ac:picMkLst>
        </pc:picChg>
        <pc:picChg chg="add mod">
          <ac:chgData name="Dongun Shin" userId="f006cbaf-5ce9-4997-9cc0-14bf25afbe96" providerId="ADAL" clId="{B8A22514-9138-4555-AC0A-4A4AFD2E68BF}" dt="2021-02-01T05:24:22.047" v="2013" actId="164"/>
          <ac:picMkLst>
            <pc:docMk/>
            <pc:sldMk cId="1492736070" sldId="518"/>
            <ac:picMk id="56" creationId="{96B84FE6-AAC9-486C-8D8F-6DB9B5AA68A3}"/>
          </ac:picMkLst>
        </pc:picChg>
        <pc:picChg chg="add mod">
          <ac:chgData name="Dongun Shin" userId="f006cbaf-5ce9-4997-9cc0-14bf25afbe96" providerId="ADAL" clId="{B8A22514-9138-4555-AC0A-4A4AFD2E68BF}" dt="2021-02-01T05:24:22.047" v="2013" actId="164"/>
          <ac:picMkLst>
            <pc:docMk/>
            <pc:sldMk cId="1492736070" sldId="518"/>
            <ac:picMk id="57" creationId="{D04585B0-4354-492E-8976-BBC13DA66B1C}"/>
          </ac:picMkLst>
        </pc:picChg>
        <pc:picChg chg="add mod">
          <ac:chgData name="Dongun Shin" userId="f006cbaf-5ce9-4997-9cc0-14bf25afbe96" providerId="ADAL" clId="{B8A22514-9138-4555-AC0A-4A4AFD2E68BF}" dt="2021-02-01T05:24:22.047" v="2013" actId="164"/>
          <ac:picMkLst>
            <pc:docMk/>
            <pc:sldMk cId="1492736070" sldId="518"/>
            <ac:picMk id="58" creationId="{32C2B319-2E42-419E-9262-9F7B492E58CC}"/>
          </ac:picMkLst>
        </pc:picChg>
        <pc:picChg chg="mod">
          <ac:chgData name="Dongun Shin" userId="f006cbaf-5ce9-4997-9cc0-14bf25afbe96" providerId="ADAL" clId="{B8A22514-9138-4555-AC0A-4A4AFD2E68BF}" dt="2021-02-01T05:25:32.447" v="2032"/>
          <ac:picMkLst>
            <pc:docMk/>
            <pc:sldMk cId="1492736070" sldId="518"/>
            <ac:picMk id="72" creationId="{19A2EABA-BAD0-4B37-9D45-406D65F619A9}"/>
          </ac:picMkLst>
        </pc:picChg>
        <pc:picChg chg="add del mod">
          <ac:chgData name="Dongun Shin" userId="f006cbaf-5ce9-4997-9cc0-14bf25afbe96" providerId="ADAL" clId="{B8A22514-9138-4555-AC0A-4A4AFD2E68BF}" dt="2021-02-01T05:25:34.396" v="2033"/>
          <ac:picMkLst>
            <pc:docMk/>
            <pc:sldMk cId="1492736070" sldId="518"/>
            <ac:picMk id="73" creationId="{258171BB-360F-4839-9967-B2170B31780A}"/>
          </ac:picMkLst>
        </pc:picChg>
        <pc:picChg chg="add del mod">
          <ac:chgData name="Dongun Shin" userId="f006cbaf-5ce9-4997-9cc0-14bf25afbe96" providerId="ADAL" clId="{B8A22514-9138-4555-AC0A-4A4AFD2E68BF}" dt="2021-02-01T05:25:34.396" v="2033"/>
          <ac:picMkLst>
            <pc:docMk/>
            <pc:sldMk cId="1492736070" sldId="518"/>
            <ac:picMk id="74" creationId="{7F2110D4-2BA7-4B58-BE0E-4ABA87446584}"/>
          </ac:picMkLst>
        </pc:picChg>
        <pc:picChg chg="add del mod">
          <ac:chgData name="Dongun Shin" userId="f006cbaf-5ce9-4997-9cc0-14bf25afbe96" providerId="ADAL" clId="{B8A22514-9138-4555-AC0A-4A4AFD2E68BF}" dt="2021-02-01T05:25:34.396" v="2033"/>
          <ac:picMkLst>
            <pc:docMk/>
            <pc:sldMk cId="1492736070" sldId="518"/>
            <ac:picMk id="75" creationId="{391A1F07-4B25-4950-8B13-34128EEFD007}"/>
          </ac:picMkLst>
        </pc:picChg>
        <pc:picChg chg="add del mod">
          <ac:chgData name="Dongun Shin" userId="f006cbaf-5ce9-4997-9cc0-14bf25afbe96" providerId="ADAL" clId="{B8A22514-9138-4555-AC0A-4A4AFD2E68BF}" dt="2021-02-01T05:25:34.396" v="2033"/>
          <ac:picMkLst>
            <pc:docMk/>
            <pc:sldMk cId="1492736070" sldId="518"/>
            <ac:picMk id="76" creationId="{6E95B14A-0FFA-4EC8-B6E4-E7559D93EC6E}"/>
          </ac:picMkLst>
        </pc:picChg>
        <pc:picChg chg="mod">
          <ac:chgData name="Dongun Shin" userId="f006cbaf-5ce9-4997-9cc0-14bf25afbe96" providerId="ADAL" clId="{B8A22514-9138-4555-AC0A-4A4AFD2E68BF}" dt="2021-02-01T05:25:39.525" v="2034"/>
          <ac:picMkLst>
            <pc:docMk/>
            <pc:sldMk cId="1492736070" sldId="518"/>
            <ac:picMk id="81" creationId="{07F3D4A0-4414-4985-9E9A-4F6B1D18658B}"/>
          </ac:picMkLst>
        </pc:picChg>
        <pc:picChg chg="mod">
          <ac:chgData name="Dongun Shin" userId="f006cbaf-5ce9-4997-9cc0-14bf25afbe96" providerId="ADAL" clId="{B8A22514-9138-4555-AC0A-4A4AFD2E68BF}" dt="2021-02-01T05:25:39.525" v="2034"/>
          <ac:picMkLst>
            <pc:docMk/>
            <pc:sldMk cId="1492736070" sldId="518"/>
            <ac:picMk id="82" creationId="{8AB05F0A-CF2F-4675-918D-217E6FDC846A}"/>
          </ac:picMkLst>
        </pc:picChg>
        <pc:picChg chg="mod">
          <ac:chgData name="Dongun Shin" userId="f006cbaf-5ce9-4997-9cc0-14bf25afbe96" providerId="ADAL" clId="{B8A22514-9138-4555-AC0A-4A4AFD2E68BF}" dt="2021-02-01T05:25:39.525" v="2034"/>
          <ac:picMkLst>
            <pc:docMk/>
            <pc:sldMk cId="1492736070" sldId="518"/>
            <ac:picMk id="83" creationId="{40BCC2B2-3DD6-4F50-86D0-B2DD259D2A5E}"/>
          </ac:picMkLst>
        </pc:picChg>
        <pc:picChg chg="mod">
          <ac:chgData name="Dongun Shin" userId="f006cbaf-5ce9-4997-9cc0-14bf25afbe96" providerId="ADAL" clId="{B8A22514-9138-4555-AC0A-4A4AFD2E68BF}" dt="2021-02-01T05:25:39.525" v="2034"/>
          <ac:picMkLst>
            <pc:docMk/>
            <pc:sldMk cId="1492736070" sldId="518"/>
            <ac:picMk id="84" creationId="{6607A6AE-F1CA-49C6-9504-2DA7A93F7236}"/>
          </ac:picMkLst>
        </pc:picChg>
        <pc:picChg chg="mod">
          <ac:chgData name="Dongun Shin" userId="f006cbaf-5ce9-4997-9cc0-14bf25afbe96" providerId="ADAL" clId="{B8A22514-9138-4555-AC0A-4A4AFD2E68BF}" dt="2021-02-01T05:25:39.525" v="2034"/>
          <ac:picMkLst>
            <pc:docMk/>
            <pc:sldMk cId="1492736070" sldId="518"/>
            <ac:picMk id="95" creationId="{AF13B69C-4251-4F67-9FC3-DDF38F062A3F}"/>
          </ac:picMkLst>
        </pc:picChg>
        <pc:picChg chg="mod topLvl">
          <ac:chgData name="Dongun Shin" userId="f006cbaf-5ce9-4997-9cc0-14bf25afbe96" providerId="ADAL" clId="{B8A22514-9138-4555-AC0A-4A4AFD2E68BF}" dt="2021-02-01T05:26:24.094" v="2045" actId="165"/>
          <ac:picMkLst>
            <pc:docMk/>
            <pc:sldMk cId="1492736070" sldId="518"/>
            <ac:picMk id="99" creationId="{C2B61CA5-D98B-40EF-B757-AD5CF522B5E5}"/>
          </ac:picMkLst>
        </pc:picChg>
        <pc:picChg chg="mod topLvl">
          <ac:chgData name="Dongun Shin" userId="f006cbaf-5ce9-4997-9cc0-14bf25afbe96" providerId="ADAL" clId="{B8A22514-9138-4555-AC0A-4A4AFD2E68BF}" dt="2021-02-01T05:26:24.094" v="2045" actId="165"/>
          <ac:picMkLst>
            <pc:docMk/>
            <pc:sldMk cId="1492736070" sldId="518"/>
            <ac:picMk id="100" creationId="{1D06E16B-9CF0-421B-A0BE-8C23B05ADA94}"/>
          </ac:picMkLst>
        </pc:picChg>
        <pc:picChg chg="mod topLvl">
          <ac:chgData name="Dongun Shin" userId="f006cbaf-5ce9-4997-9cc0-14bf25afbe96" providerId="ADAL" clId="{B8A22514-9138-4555-AC0A-4A4AFD2E68BF}" dt="2021-02-01T05:26:24.094" v="2045" actId="165"/>
          <ac:picMkLst>
            <pc:docMk/>
            <pc:sldMk cId="1492736070" sldId="518"/>
            <ac:picMk id="101" creationId="{5853B304-1C3E-4F92-9D2D-E6DBE09E68B0}"/>
          </ac:picMkLst>
        </pc:picChg>
        <pc:picChg chg="mod topLvl">
          <ac:chgData name="Dongun Shin" userId="f006cbaf-5ce9-4997-9cc0-14bf25afbe96" providerId="ADAL" clId="{B8A22514-9138-4555-AC0A-4A4AFD2E68BF}" dt="2021-02-01T05:26:24.094" v="2045" actId="165"/>
          <ac:picMkLst>
            <pc:docMk/>
            <pc:sldMk cId="1492736070" sldId="518"/>
            <ac:picMk id="102" creationId="{610A2927-F4FE-4EF0-8912-47B7F1F70FD5}"/>
          </ac:picMkLst>
        </pc:picChg>
        <pc:picChg chg="mod">
          <ac:chgData name="Dongun Shin" userId="f006cbaf-5ce9-4997-9cc0-14bf25afbe96" providerId="ADAL" clId="{B8A22514-9138-4555-AC0A-4A4AFD2E68BF}" dt="2021-02-01T05:26:24.094" v="2045" actId="165"/>
          <ac:picMkLst>
            <pc:docMk/>
            <pc:sldMk cId="1492736070" sldId="518"/>
            <ac:picMk id="113" creationId="{EA167E13-74EB-4072-BC5F-33F37AAB616A}"/>
          </ac:picMkLst>
        </pc:picChg>
        <pc:picChg chg="add mod ord">
          <ac:chgData name="Dongun Shin" userId="f006cbaf-5ce9-4997-9cc0-14bf25afbe96" providerId="ADAL" clId="{B8A22514-9138-4555-AC0A-4A4AFD2E68BF}" dt="2021-02-01T05:27:13.569" v="2071" actId="167"/>
          <ac:picMkLst>
            <pc:docMk/>
            <pc:sldMk cId="1492736070" sldId="518"/>
            <ac:picMk id="114" creationId="{5A7143E8-9325-492E-9519-392064CD035B}"/>
          </ac:picMkLst>
        </pc:picChg>
        <pc:picChg chg="mod">
          <ac:chgData name="Dongun Shin" userId="f006cbaf-5ce9-4997-9cc0-14bf25afbe96" providerId="ADAL" clId="{B8A22514-9138-4555-AC0A-4A4AFD2E68BF}" dt="2021-02-01T06:31:27.726" v="4408" actId="14100"/>
          <ac:picMkLst>
            <pc:docMk/>
            <pc:sldMk cId="1492736070" sldId="518"/>
            <ac:picMk id="2050" creationId="{175A4176-0226-4098-8A80-AB149DC83291}"/>
          </ac:picMkLst>
        </pc:picChg>
        <pc:cxnChg chg="mod">
          <ac:chgData name="Dongun Shin" userId="f006cbaf-5ce9-4997-9cc0-14bf25afbe96" providerId="ADAL" clId="{B8A22514-9138-4555-AC0A-4A4AFD2E68BF}" dt="2021-02-01T05:24:18.241" v="2012"/>
          <ac:cxnSpMkLst>
            <pc:docMk/>
            <pc:sldMk cId="1492736070" sldId="518"/>
            <ac:cxnSpMk id="47" creationId="{A600C9B0-30F0-406E-8917-02B106968503}"/>
          </ac:cxnSpMkLst>
        </pc:cxnChg>
        <pc:cxnChg chg="mod">
          <ac:chgData name="Dongun Shin" userId="f006cbaf-5ce9-4997-9cc0-14bf25afbe96" providerId="ADAL" clId="{B8A22514-9138-4555-AC0A-4A4AFD2E68BF}" dt="2021-02-01T05:24:18.241" v="2012"/>
          <ac:cxnSpMkLst>
            <pc:docMk/>
            <pc:sldMk cId="1492736070" sldId="518"/>
            <ac:cxnSpMk id="48" creationId="{FE9E4F47-BC9C-4C57-A498-A635D3F721ED}"/>
          </ac:cxnSpMkLst>
        </pc:cxnChg>
        <pc:cxnChg chg="mod">
          <ac:chgData name="Dongun Shin" userId="f006cbaf-5ce9-4997-9cc0-14bf25afbe96" providerId="ADAL" clId="{B8A22514-9138-4555-AC0A-4A4AFD2E68BF}" dt="2021-02-01T05:24:18.241" v="2012"/>
          <ac:cxnSpMkLst>
            <pc:docMk/>
            <pc:sldMk cId="1492736070" sldId="518"/>
            <ac:cxnSpMk id="49" creationId="{5ADA0CF8-4F51-4696-88EE-119587167C88}"/>
          </ac:cxnSpMkLst>
        </pc:cxnChg>
        <pc:cxnChg chg="mod">
          <ac:chgData name="Dongun Shin" userId="f006cbaf-5ce9-4997-9cc0-14bf25afbe96" providerId="ADAL" clId="{B8A22514-9138-4555-AC0A-4A4AFD2E68BF}" dt="2021-02-01T05:24:18.241" v="2012"/>
          <ac:cxnSpMkLst>
            <pc:docMk/>
            <pc:sldMk cId="1492736070" sldId="518"/>
            <ac:cxnSpMk id="50" creationId="{E6581D32-B914-457C-A400-333B624D1482}"/>
          </ac:cxnSpMkLst>
        </pc:cxnChg>
        <pc:cxnChg chg="mod">
          <ac:chgData name="Dongun Shin" userId="f006cbaf-5ce9-4997-9cc0-14bf25afbe96" providerId="ADAL" clId="{B8A22514-9138-4555-AC0A-4A4AFD2E68BF}" dt="2021-02-01T05:24:18.241" v="2012"/>
          <ac:cxnSpMkLst>
            <pc:docMk/>
            <pc:sldMk cId="1492736070" sldId="518"/>
            <ac:cxnSpMk id="51" creationId="{092268B9-DB8E-4086-B06C-8A56CFEB2EB5}"/>
          </ac:cxnSpMkLst>
        </pc:cxnChg>
        <pc:cxnChg chg="mod">
          <ac:chgData name="Dongun Shin" userId="f006cbaf-5ce9-4997-9cc0-14bf25afbe96" providerId="ADAL" clId="{B8A22514-9138-4555-AC0A-4A4AFD2E68BF}" dt="2021-02-01T05:24:18.241" v="2012"/>
          <ac:cxnSpMkLst>
            <pc:docMk/>
            <pc:sldMk cId="1492736070" sldId="518"/>
            <ac:cxnSpMk id="52" creationId="{FD487320-9278-4E0E-94E1-10D0BBD8AE89}"/>
          </ac:cxnSpMkLst>
        </pc:cxnChg>
        <pc:cxnChg chg="mod">
          <ac:chgData name="Dongun Shin" userId="f006cbaf-5ce9-4997-9cc0-14bf25afbe96" providerId="ADAL" clId="{B8A22514-9138-4555-AC0A-4A4AFD2E68BF}" dt="2021-02-01T05:25:32.447" v="2032"/>
          <ac:cxnSpMkLst>
            <pc:docMk/>
            <pc:sldMk cId="1492736070" sldId="518"/>
            <ac:cxnSpMk id="65" creationId="{5FF8752F-E22B-4878-B88F-68CEFECDECAC}"/>
          </ac:cxnSpMkLst>
        </pc:cxnChg>
        <pc:cxnChg chg="mod">
          <ac:chgData name="Dongun Shin" userId="f006cbaf-5ce9-4997-9cc0-14bf25afbe96" providerId="ADAL" clId="{B8A22514-9138-4555-AC0A-4A4AFD2E68BF}" dt="2021-02-01T05:25:32.447" v="2032"/>
          <ac:cxnSpMkLst>
            <pc:docMk/>
            <pc:sldMk cId="1492736070" sldId="518"/>
            <ac:cxnSpMk id="66" creationId="{6A7B07C9-1CEF-44C7-A9BA-42507767AECD}"/>
          </ac:cxnSpMkLst>
        </pc:cxnChg>
        <pc:cxnChg chg="mod">
          <ac:chgData name="Dongun Shin" userId="f006cbaf-5ce9-4997-9cc0-14bf25afbe96" providerId="ADAL" clId="{B8A22514-9138-4555-AC0A-4A4AFD2E68BF}" dt="2021-02-01T05:25:32.447" v="2032"/>
          <ac:cxnSpMkLst>
            <pc:docMk/>
            <pc:sldMk cId="1492736070" sldId="518"/>
            <ac:cxnSpMk id="67" creationId="{813A197F-C6FE-4026-B32C-A2889556B33B}"/>
          </ac:cxnSpMkLst>
        </pc:cxnChg>
        <pc:cxnChg chg="mod">
          <ac:chgData name="Dongun Shin" userId="f006cbaf-5ce9-4997-9cc0-14bf25afbe96" providerId="ADAL" clId="{B8A22514-9138-4555-AC0A-4A4AFD2E68BF}" dt="2021-02-01T05:25:32.447" v="2032"/>
          <ac:cxnSpMkLst>
            <pc:docMk/>
            <pc:sldMk cId="1492736070" sldId="518"/>
            <ac:cxnSpMk id="68" creationId="{A46A1F33-0019-44BF-BF0D-FEC01E5F0F4C}"/>
          </ac:cxnSpMkLst>
        </pc:cxnChg>
        <pc:cxnChg chg="mod">
          <ac:chgData name="Dongun Shin" userId="f006cbaf-5ce9-4997-9cc0-14bf25afbe96" providerId="ADAL" clId="{B8A22514-9138-4555-AC0A-4A4AFD2E68BF}" dt="2021-02-01T05:25:32.447" v="2032"/>
          <ac:cxnSpMkLst>
            <pc:docMk/>
            <pc:sldMk cId="1492736070" sldId="518"/>
            <ac:cxnSpMk id="69" creationId="{CAB79B37-CCAA-4E80-B413-118BB58CE409}"/>
          </ac:cxnSpMkLst>
        </pc:cxnChg>
        <pc:cxnChg chg="mod">
          <ac:chgData name="Dongun Shin" userId="f006cbaf-5ce9-4997-9cc0-14bf25afbe96" providerId="ADAL" clId="{B8A22514-9138-4555-AC0A-4A4AFD2E68BF}" dt="2021-02-01T05:25:32.447" v="2032"/>
          <ac:cxnSpMkLst>
            <pc:docMk/>
            <pc:sldMk cId="1492736070" sldId="518"/>
            <ac:cxnSpMk id="70" creationId="{66BC8078-5BA0-4EE3-9CE4-48368066D1BB}"/>
          </ac:cxnSpMkLst>
        </pc:cxnChg>
        <pc:cxnChg chg="mod">
          <ac:chgData name="Dongun Shin" userId="f006cbaf-5ce9-4997-9cc0-14bf25afbe96" providerId="ADAL" clId="{B8A22514-9138-4555-AC0A-4A4AFD2E68BF}" dt="2021-02-01T05:25:39.525" v="2034"/>
          <ac:cxnSpMkLst>
            <pc:docMk/>
            <pc:sldMk cId="1492736070" sldId="518"/>
            <ac:cxnSpMk id="88" creationId="{0573D064-8372-499F-928C-85FE5AD51A87}"/>
          </ac:cxnSpMkLst>
        </pc:cxnChg>
        <pc:cxnChg chg="mod">
          <ac:chgData name="Dongun Shin" userId="f006cbaf-5ce9-4997-9cc0-14bf25afbe96" providerId="ADAL" clId="{B8A22514-9138-4555-AC0A-4A4AFD2E68BF}" dt="2021-02-01T05:25:39.525" v="2034"/>
          <ac:cxnSpMkLst>
            <pc:docMk/>
            <pc:sldMk cId="1492736070" sldId="518"/>
            <ac:cxnSpMk id="89" creationId="{41C6824D-D6D3-4765-B253-D6AB21B07CA2}"/>
          </ac:cxnSpMkLst>
        </pc:cxnChg>
        <pc:cxnChg chg="mod">
          <ac:chgData name="Dongun Shin" userId="f006cbaf-5ce9-4997-9cc0-14bf25afbe96" providerId="ADAL" clId="{B8A22514-9138-4555-AC0A-4A4AFD2E68BF}" dt="2021-02-01T05:25:39.525" v="2034"/>
          <ac:cxnSpMkLst>
            <pc:docMk/>
            <pc:sldMk cId="1492736070" sldId="518"/>
            <ac:cxnSpMk id="90" creationId="{550ED9E0-3C0A-4361-8A6E-D8FB20951E3F}"/>
          </ac:cxnSpMkLst>
        </pc:cxnChg>
        <pc:cxnChg chg="mod">
          <ac:chgData name="Dongun Shin" userId="f006cbaf-5ce9-4997-9cc0-14bf25afbe96" providerId="ADAL" clId="{B8A22514-9138-4555-AC0A-4A4AFD2E68BF}" dt="2021-02-01T05:25:39.525" v="2034"/>
          <ac:cxnSpMkLst>
            <pc:docMk/>
            <pc:sldMk cId="1492736070" sldId="518"/>
            <ac:cxnSpMk id="91" creationId="{8F1E838C-97A5-49B2-A4CB-B788C0EA0BD1}"/>
          </ac:cxnSpMkLst>
        </pc:cxnChg>
        <pc:cxnChg chg="mod">
          <ac:chgData name="Dongun Shin" userId="f006cbaf-5ce9-4997-9cc0-14bf25afbe96" providerId="ADAL" clId="{B8A22514-9138-4555-AC0A-4A4AFD2E68BF}" dt="2021-02-01T05:25:39.525" v="2034"/>
          <ac:cxnSpMkLst>
            <pc:docMk/>
            <pc:sldMk cId="1492736070" sldId="518"/>
            <ac:cxnSpMk id="92" creationId="{686D6154-FF43-4AF4-B4D9-FF16EBD77047}"/>
          </ac:cxnSpMkLst>
        </pc:cxnChg>
        <pc:cxnChg chg="mod">
          <ac:chgData name="Dongun Shin" userId="f006cbaf-5ce9-4997-9cc0-14bf25afbe96" providerId="ADAL" clId="{B8A22514-9138-4555-AC0A-4A4AFD2E68BF}" dt="2021-02-01T05:25:39.525" v="2034"/>
          <ac:cxnSpMkLst>
            <pc:docMk/>
            <pc:sldMk cId="1492736070" sldId="518"/>
            <ac:cxnSpMk id="93" creationId="{53B00EC4-D4E8-426B-BB4F-95924E5C4D18}"/>
          </ac:cxnSpMkLst>
        </pc:cxnChg>
        <pc:cxnChg chg="mod">
          <ac:chgData name="Dongun Shin" userId="f006cbaf-5ce9-4997-9cc0-14bf25afbe96" providerId="ADAL" clId="{B8A22514-9138-4555-AC0A-4A4AFD2E68BF}" dt="2021-02-01T05:26:24.094" v="2045" actId="165"/>
          <ac:cxnSpMkLst>
            <pc:docMk/>
            <pc:sldMk cId="1492736070" sldId="518"/>
            <ac:cxnSpMk id="106" creationId="{3C9C6046-70FF-48BD-9B44-E7B95E66BC9C}"/>
          </ac:cxnSpMkLst>
        </pc:cxnChg>
        <pc:cxnChg chg="mod">
          <ac:chgData name="Dongun Shin" userId="f006cbaf-5ce9-4997-9cc0-14bf25afbe96" providerId="ADAL" clId="{B8A22514-9138-4555-AC0A-4A4AFD2E68BF}" dt="2021-02-01T05:26:24.094" v="2045" actId="165"/>
          <ac:cxnSpMkLst>
            <pc:docMk/>
            <pc:sldMk cId="1492736070" sldId="518"/>
            <ac:cxnSpMk id="107" creationId="{8948A09F-6222-4964-AECA-53816558858C}"/>
          </ac:cxnSpMkLst>
        </pc:cxnChg>
        <pc:cxnChg chg="mod">
          <ac:chgData name="Dongun Shin" userId="f006cbaf-5ce9-4997-9cc0-14bf25afbe96" providerId="ADAL" clId="{B8A22514-9138-4555-AC0A-4A4AFD2E68BF}" dt="2021-02-01T05:26:24.094" v="2045" actId="165"/>
          <ac:cxnSpMkLst>
            <pc:docMk/>
            <pc:sldMk cId="1492736070" sldId="518"/>
            <ac:cxnSpMk id="108" creationId="{4D7B878D-0C1C-4FE3-A5C2-62AFAE8CDC0A}"/>
          </ac:cxnSpMkLst>
        </pc:cxnChg>
        <pc:cxnChg chg="mod">
          <ac:chgData name="Dongun Shin" userId="f006cbaf-5ce9-4997-9cc0-14bf25afbe96" providerId="ADAL" clId="{B8A22514-9138-4555-AC0A-4A4AFD2E68BF}" dt="2021-02-01T05:26:24.094" v="2045" actId="165"/>
          <ac:cxnSpMkLst>
            <pc:docMk/>
            <pc:sldMk cId="1492736070" sldId="518"/>
            <ac:cxnSpMk id="109" creationId="{6342BCCB-A788-433C-8AEA-4F040E583D61}"/>
          </ac:cxnSpMkLst>
        </pc:cxnChg>
        <pc:cxnChg chg="mod">
          <ac:chgData name="Dongun Shin" userId="f006cbaf-5ce9-4997-9cc0-14bf25afbe96" providerId="ADAL" clId="{B8A22514-9138-4555-AC0A-4A4AFD2E68BF}" dt="2021-02-01T05:26:24.094" v="2045" actId="165"/>
          <ac:cxnSpMkLst>
            <pc:docMk/>
            <pc:sldMk cId="1492736070" sldId="518"/>
            <ac:cxnSpMk id="110" creationId="{2C08B310-BC70-40A3-8FF8-09316AD069E3}"/>
          </ac:cxnSpMkLst>
        </pc:cxnChg>
        <pc:cxnChg chg="mod">
          <ac:chgData name="Dongun Shin" userId="f006cbaf-5ce9-4997-9cc0-14bf25afbe96" providerId="ADAL" clId="{B8A22514-9138-4555-AC0A-4A4AFD2E68BF}" dt="2021-02-01T05:26:24.094" v="2045" actId="165"/>
          <ac:cxnSpMkLst>
            <pc:docMk/>
            <pc:sldMk cId="1492736070" sldId="518"/>
            <ac:cxnSpMk id="111" creationId="{C159F28E-DD48-490F-937E-3D0F9794C976}"/>
          </ac:cxnSpMkLst>
        </pc:cxnChg>
      </pc:sldChg>
      <pc:sldChg chg="addSp delSp modSp mod">
        <pc:chgData name="Dongun Shin" userId="f006cbaf-5ce9-4997-9cc0-14bf25afbe96" providerId="ADAL" clId="{B8A22514-9138-4555-AC0A-4A4AFD2E68BF}" dt="2021-02-01T06:43:05.690" v="4864"/>
        <pc:sldMkLst>
          <pc:docMk/>
          <pc:sldMk cId="773888058" sldId="519"/>
        </pc:sldMkLst>
        <pc:spChg chg="mod">
          <ac:chgData name="Dongun Shin" userId="f006cbaf-5ce9-4997-9cc0-14bf25afbe96" providerId="ADAL" clId="{B8A22514-9138-4555-AC0A-4A4AFD2E68BF}" dt="2021-02-01T06:42:21.633" v="4671" actId="14100"/>
          <ac:spMkLst>
            <pc:docMk/>
            <pc:sldMk cId="773888058" sldId="519"/>
            <ac:spMk id="4" creationId="{CF5B881F-9DCF-403D-A3D5-A24580819E59}"/>
          </ac:spMkLst>
        </pc:spChg>
        <pc:spChg chg="add mod">
          <ac:chgData name="Dongun Shin" userId="f006cbaf-5ce9-4997-9cc0-14bf25afbe96" providerId="ADAL" clId="{B8A22514-9138-4555-AC0A-4A4AFD2E68BF}" dt="2021-02-01T06:43:05.690" v="4864"/>
          <ac:spMkLst>
            <pc:docMk/>
            <pc:sldMk cId="773888058" sldId="519"/>
            <ac:spMk id="8" creationId="{46D4EFCC-BF0A-4558-8E6B-A7A2CA63E6D6}"/>
          </ac:spMkLst>
        </pc:spChg>
        <pc:picChg chg="mod">
          <ac:chgData name="Dongun Shin" userId="f006cbaf-5ce9-4997-9cc0-14bf25afbe96" providerId="ADAL" clId="{B8A22514-9138-4555-AC0A-4A4AFD2E68BF}" dt="2021-02-01T06:42:21.633" v="4671" actId="14100"/>
          <ac:picMkLst>
            <pc:docMk/>
            <pc:sldMk cId="773888058" sldId="519"/>
            <ac:picMk id="5" creationId="{2964B944-E100-41C8-8635-F803701485C4}"/>
          </ac:picMkLst>
        </pc:picChg>
        <pc:picChg chg="add mod">
          <ac:chgData name="Dongun Shin" userId="f006cbaf-5ce9-4997-9cc0-14bf25afbe96" providerId="ADAL" clId="{B8A22514-9138-4555-AC0A-4A4AFD2E68BF}" dt="2021-02-01T06:42:17.116" v="4669" actId="1076"/>
          <ac:picMkLst>
            <pc:docMk/>
            <pc:sldMk cId="773888058" sldId="519"/>
            <ac:picMk id="6" creationId="{C5CC2441-37E5-4855-9CEF-B7D67DD7C981}"/>
          </ac:picMkLst>
        </pc:picChg>
        <pc:picChg chg="add mod">
          <ac:chgData name="Dongun Shin" userId="f006cbaf-5ce9-4997-9cc0-14bf25afbe96" providerId="ADAL" clId="{B8A22514-9138-4555-AC0A-4A4AFD2E68BF}" dt="2021-02-01T06:41:07.779" v="4658" actId="14100"/>
          <ac:picMkLst>
            <pc:docMk/>
            <pc:sldMk cId="773888058" sldId="519"/>
            <ac:picMk id="7" creationId="{269E3493-F892-4A95-B052-58F82F82EF32}"/>
          </ac:picMkLst>
        </pc:picChg>
        <pc:picChg chg="del mod">
          <ac:chgData name="Dongun Shin" userId="f006cbaf-5ce9-4997-9cc0-14bf25afbe96" providerId="ADAL" clId="{B8A22514-9138-4555-AC0A-4A4AFD2E68BF}" dt="2021-02-01T06:41:00.978" v="4655" actId="478"/>
          <ac:picMkLst>
            <pc:docMk/>
            <pc:sldMk cId="773888058" sldId="519"/>
            <ac:picMk id="3074" creationId="{614666B7-3293-48C3-800E-94861D260911}"/>
          </ac:picMkLst>
        </pc:picChg>
      </pc:sldChg>
      <pc:sldChg chg="modSp mod">
        <pc:chgData name="Dongun Shin" userId="f006cbaf-5ce9-4997-9cc0-14bf25afbe96" providerId="ADAL" clId="{B8A22514-9138-4555-AC0A-4A4AFD2E68BF}" dt="2021-02-01T06:21:47.942" v="3692" actId="1076"/>
        <pc:sldMkLst>
          <pc:docMk/>
          <pc:sldMk cId="2706119879" sldId="521"/>
        </pc:sldMkLst>
        <pc:picChg chg="mod">
          <ac:chgData name="Dongun Shin" userId="f006cbaf-5ce9-4997-9cc0-14bf25afbe96" providerId="ADAL" clId="{B8A22514-9138-4555-AC0A-4A4AFD2E68BF}" dt="2021-02-01T06:21:47.942" v="3692" actId="1076"/>
          <ac:picMkLst>
            <pc:docMk/>
            <pc:sldMk cId="2706119879" sldId="521"/>
            <ac:picMk id="6" creationId="{B14144CA-8CE7-4F6E-9167-30425F83F37C}"/>
          </ac:picMkLst>
        </pc:picChg>
        <pc:picChg chg="mod">
          <ac:chgData name="Dongun Shin" userId="f006cbaf-5ce9-4997-9cc0-14bf25afbe96" providerId="ADAL" clId="{B8A22514-9138-4555-AC0A-4A4AFD2E68BF}" dt="2021-02-01T06:21:44.915" v="3691" actId="1076"/>
          <ac:picMkLst>
            <pc:docMk/>
            <pc:sldMk cId="2706119879" sldId="521"/>
            <ac:picMk id="4098" creationId="{02997389-C93E-4846-9AAF-36D70FCFE071}"/>
          </ac:picMkLst>
        </pc:picChg>
        <pc:picChg chg="mod">
          <ac:chgData name="Dongun Shin" userId="f006cbaf-5ce9-4997-9cc0-14bf25afbe96" providerId="ADAL" clId="{B8A22514-9138-4555-AC0A-4A4AFD2E68BF}" dt="2021-02-01T06:21:44.915" v="3691" actId="1076"/>
          <ac:picMkLst>
            <pc:docMk/>
            <pc:sldMk cId="2706119879" sldId="521"/>
            <ac:picMk id="4100" creationId="{D4375E45-7C08-4CDA-84AE-B7229414A46D}"/>
          </ac:picMkLst>
        </pc:picChg>
      </pc:sldChg>
      <pc:sldChg chg="addSp delSp modSp mod">
        <pc:chgData name="Dongun Shin" userId="f006cbaf-5ce9-4997-9cc0-14bf25afbe96" providerId="ADAL" clId="{B8A22514-9138-4555-AC0A-4A4AFD2E68BF}" dt="2021-02-01T03:05:18.967" v="1172" actId="1035"/>
        <pc:sldMkLst>
          <pc:docMk/>
          <pc:sldMk cId="129045429" sldId="522"/>
        </pc:sldMkLst>
        <pc:spChg chg="mod">
          <ac:chgData name="Dongun Shin" userId="f006cbaf-5ce9-4997-9cc0-14bf25afbe96" providerId="ADAL" clId="{B8A22514-9138-4555-AC0A-4A4AFD2E68BF}" dt="2021-02-01T03:05:18.967" v="1172" actId="1035"/>
          <ac:spMkLst>
            <pc:docMk/>
            <pc:sldMk cId="129045429" sldId="522"/>
            <ac:spMk id="9" creationId="{9078806C-EB58-449D-8ADD-FD259DC584EB}"/>
          </ac:spMkLst>
        </pc:spChg>
        <pc:spChg chg="mod">
          <ac:chgData name="Dongun Shin" userId="f006cbaf-5ce9-4997-9cc0-14bf25afbe96" providerId="ADAL" clId="{B8A22514-9138-4555-AC0A-4A4AFD2E68BF}" dt="2021-02-01T02:56:51.630" v="1060"/>
          <ac:spMkLst>
            <pc:docMk/>
            <pc:sldMk cId="129045429" sldId="522"/>
            <ac:spMk id="10" creationId="{AC57F511-4749-49F2-94AF-4F79E516EF17}"/>
          </ac:spMkLst>
        </pc:spChg>
        <pc:spChg chg="mod">
          <ac:chgData name="Dongun Shin" userId="f006cbaf-5ce9-4997-9cc0-14bf25afbe96" providerId="ADAL" clId="{B8A22514-9138-4555-AC0A-4A4AFD2E68BF}" dt="2021-02-01T02:56:51.630" v="1060"/>
          <ac:spMkLst>
            <pc:docMk/>
            <pc:sldMk cId="129045429" sldId="522"/>
            <ac:spMk id="14" creationId="{8B59F26A-6888-46F3-8EBD-B98C52E69F1C}"/>
          </ac:spMkLst>
        </pc:spChg>
        <pc:spChg chg="mod">
          <ac:chgData name="Dongun Shin" userId="f006cbaf-5ce9-4997-9cc0-14bf25afbe96" providerId="ADAL" clId="{B8A22514-9138-4555-AC0A-4A4AFD2E68BF}" dt="2021-02-01T02:56:51.630" v="1060"/>
          <ac:spMkLst>
            <pc:docMk/>
            <pc:sldMk cId="129045429" sldId="522"/>
            <ac:spMk id="15" creationId="{DAE010AA-9EF0-4FA8-A33B-7A048B2F887E}"/>
          </ac:spMkLst>
        </pc:spChg>
        <pc:spChg chg="mod">
          <ac:chgData name="Dongun Shin" userId="f006cbaf-5ce9-4997-9cc0-14bf25afbe96" providerId="ADAL" clId="{B8A22514-9138-4555-AC0A-4A4AFD2E68BF}" dt="2021-02-01T02:56:51.630" v="1060"/>
          <ac:spMkLst>
            <pc:docMk/>
            <pc:sldMk cId="129045429" sldId="522"/>
            <ac:spMk id="20" creationId="{A5F75F80-F10F-4473-9426-C2D3DF874BB8}"/>
          </ac:spMkLst>
        </pc:spChg>
        <pc:spChg chg="mod">
          <ac:chgData name="Dongun Shin" userId="f006cbaf-5ce9-4997-9cc0-14bf25afbe96" providerId="ADAL" clId="{B8A22514-9138-4555-AC0A-4A4AFD2E68BF}" dt="2021-02-01T02:56:51.630" v="1060"/>
          <ac:spMkLst>
            <pc:docMk/>
            <pc:sldMk cId="129045429" sldId="522"/>
            <ac:spMk id="21" creationId="{F74E9BA2-1C06-4F36-BEC0-18BB01062E88}"/>
          </ac:spMkLst>
        </pc:spChg>
        <pc:spChg chg="mod">
          <ac:chgData name="Dongun Shin" userId="f006cbaf-5ce9-4997-9cc0-14bf25afbe96" providerId="ADAL" clId="{B8A22514-9138-4555-AC0A-4A4AFD2E68BF}" dt="2021-02-01T02:56:51.630" v="1060"/>
          <ac:spMkLst>
            <pc:docMk/>
            <pc:sldMk cId="129045429" sldId="522"/>
            <ac:spMk id="26" creationId="{5F1C902C-D47C-4D5D-9BEB-F76D23FDC927}"/>
          </ac:spMkLst>
        </pc:spChg>
        <pc:spChg chg="mod">
          <ac:chgData name="Dongun Shin" userId="f006cbaf-5ce9-4997-9cc0-14bf25afbe96" providerId="ADAL" clId="{B8A22514-9138-4555-AC0A-4A4AFD2E68BF}" dt="2021-02-01T02:56:51.630" v="1060"/>
          <ac:spMkLst>
            <pc:docMk/>
            <pc:sldMk cId="129045429" sldId="522"/>
            <ac:spMk id="27" creationId="{6569EDF8-F473-4FD8-A14E-A9F727B11FF6}"/>
          </ac:spMkLst>
        </pc:spChg>
        <pc:spChg chg="mod">
          <ac:chgData name="Dongun Shin" userId="f006cbaf-5ce9-4997-9cc0-14bf25afbe96" providerId="ADAL" clId="{B8A22514-9138-4555-AC0A-4A4AFD2E68BF}" dt="2021-02-01T02:56:51.630" v="1060"/>
          <ac:spMkLst>
            <pc:docMk/>
            <pc:sldMk cId="129045429" sldId="522"/>
            <ac:spMk id="30" creationId="{D97B20D5-1401-4134-A5F3-7CEE5CAF9686}"/>
          </ac:spMkLst>
        </pc:spChg>
        <pc:spChg chg="mod">
          <ac:chgData name="Dongun Shin" userId="f006cbaf-5ce9-4997-9cc0-14bf25afbe96" providerId="ADAL" clId="{B8A22514-9138-4555-AC0A-4A4AFD2E68BF}" dt="2021-02-01T02:56:51.630" v="1060"/>
          <ac:spMkLst>
            <pc:docMk/>
            <pc:sldMk cId="129045429" sldId="522"/>
            <ac:spMk id="33" creationId="{8DD0CB99-A1D6-46F1-AA06-B529339BD40C}"/>
          </ac:spMkLst>
        </pc:spChg>
        <pc:spChg chg="mod">
          <ac:chgData name="Dongun Shin" userId="f006cbaf-5ce9-4997-9cc0-14bf25afbe96" providerId="ADAL" clId="{B8A22514-9138-4555-AC0A-4A4AFD2E68BF}" dt="2021-02-01T02:58:36.012" v="1093" actId="403"/>
          <ac:spMkLst>
            <pc:docMk/>
            <pc:sldMk cId="129045429" sldId="522"/>
            <ac:spMk id="37" creationId="{0788160A-2572-4CE9-BC14-82E39029131C}"/>
          </ac:spMkLst>
        </pc:spChg>
        <pc:spChg chg="mod">
          <ac:chgData name="Dongun Shin" userId="f006cbaf-5ce9-4997-9cc0-14bf25afbe96" providerId="ADAL" clId="{B8A22514-9138-4555-AC0A-4A4AFD2E68BF}" dt="2021-02-01T02:58:36.012" v="1093" actId="403"/>
          <ac:spMkLst>
            <pc:docMk/>
            <pc:sldMk cId="129045429" sldId="522"/>
            <ac:spMk id="41" creationId="{E8D8639F-9B9E-4D0E-A7A5-7B43280FC1A7}"/>
          </ac:spMkLst>
        </pc:spChg>
        <pc:spChg chg="mod">
          <ac:chgData name="Dongun Shin" userId="f006cbaf-5ce9-4997-9cc0-14bf25afbe96" providerId="ADAL" clId="{B8A22514-9138-4555-AC0A-4A4AFD2E68BF}" dt="2021-02-01T02:58:36.012" v="1093" actId="403"/>
          <ac:spMkLst>
            <pc:docMk/>
            <pc:sldMk cId="129045429" sldId="522"/>
            <ac:spMk id="42" creationId="{B87DC147-1E0C-426D-9D95-429313978873}"/>
          </ac:spMkLst>
        </pc:spChg>
        <pc:spChg chg="mod">
          <ac:chgData name="Dongun Shin" userId="f006cbaf-5ce9-4997-9cc0-14bf25afbe96" providerId="ADAL" clId="{B8A22514-9138-4555-AC0A-4A4AFD2E68BF}" dt="2021-02-01T02:58:36.012" v="1093" actId="403"/>
          <ac:spMkLst>
            <pc:docMk/>
            <pc:sldMk cId="129045429" sldId="522"/>
            <ac:spMk id="47" creationId="{2EC93253-C8C7-4114-AFBF-23E1FC7F197A}"/>
          </ac:spMkLst>
        </pc:spChg>
        <pc:spChg chg="mod">
          <ac:chgData name="Dongun Shin" userId="f006cbaf-5ce9-4997-9cc0-14bf25afbe96" providerId="ADAL" clId="{B8A22514-9138-4555-AC0A-4A4AFD2E68BF}" dt="2021-02-01T02:58:36.012" v="1093" actId="403"/>
          <ac:spMkLst>
            <pc:docMk/>
            <pc:sldMk cId="129045429" sldId="522"/>
            <ac:spMk id="48" creationId="{CDA43D96-1816-4875-B7BE-C3E0764D731F}"/>
          </ac:spMkLst>
        </pc:spChg>
        <pc:spChg chg="mod">
          <ac:chgData name="Dongun Shin" userId="f006cbaf-5ce9-4997-9cc0-14bf25afbe96" providerId="ADAL" clId="{B8A22514-9138-4555-AC0A-4A4AFD2E68BF}" dt="2021-02-01T02:58:36.012" v="1093" actId="403"/>
          <ac:spMkLst>
            <pc:docMk/>
            <pc:sldMk cId="129045429" sldId="522"/>
            <ac:spMk id="53" creationId="{51E3C357-5B1E-4777-8B17-67501209F43E}"/>
          </ac:spMkLst>
        </pc:spChg>
        <pc:spChg chg="mod">
          <ac:chgData name="Dongun Shin" userId="f006cbaf-5ce9-4997-9cc0-14bf25afbe96" providerId="ADAL" clId="{B8A22514-9138-4555-AC0A-4A4AFD2E68BF}" dt="2021-02-01T02:58:36.012" v="1093" actId="403"/>
          <ac:spMkLst>
            <pc:docMk/>
            <pc:sldMk cId="129045429" sldId="522"/>
            <ac:spMk id="54" creationId="{0BAE864F-0434-4F68-B893-CC89D192C442}"/>
          </ac:spMkLst>
        </pc:spChg>
        <pc:spChg chg="mod">
          <ac:chgData name="Dongun Shin" userId="f006cbaf-5ce9-4997-9cc0-14bf25afbe96" providerId="ADAL" clId="{B8A22514-9138-4555-AC0A-4A4AFD2E68BF}" dt="2021-02-01T02:58:36.012" v="1093" actId="403"/>
          <ac:spMkLst>
            <pc:docMk/>
            <pc:sldMk cId="129045429" sldId="522"/>
            <ac:spMk id="57" creationId="{5144611F-0234-4DBB-9FB4-8FCF5304106B}"/>
          </ac:spMkLst>
        </pc:spChg>
        <pc:spChg chg="mod">
          <ac:chgData name="Dongun Shin" userId="f006cbaf-5ce9-4997-9cc0-14bf25afbe96" providerId="ADAL" clId="{B8A22514-9138-4555-AC0A-4A4AFD2E68BF}" dt="2021-02-01T02:58:36.012" v="1093" actId="403"/>
          <ac:spMkLst>
            <pc:docMk/>
            <pc:sldMk cId="129045429" sldId="522"/>
            <ac:spMk id="60" creationId="{52E9DD46-7B25-4B2F-91E7-F9756F54B6F7}"/>
          </ac:spMkLst>
        </pc:spChg>
        <pc:spChg chg="add mod">
          <ac:chgData name="Dongun Shin" userId="f006cbaf-5ce9-4997-9cc0-14bf25afbe96" providerId="ADAL" clId="{B8A22514-9138-4555-AC0A-4A4AFD2E68BF}" dt="2021-02-01T02:57:46.689" v="1069"/>
          <ac:spMkLst>
            <pc:docMk/>
            <pc:sldMk cId="129045429" sldId="522"/>
            <ac:spMk id="63" creationId="{51AC3E58-FA6F-43FC-8674-EE30FAC27774}"/>
          </ac:spMkLst>
        </pc:spChg>
        <pc:grpChg chg="add del mod">
          <ac:chgData name="Dongun Shin" userId="f006cbaf-5ce9-4997-9cc0-14bf25afbe96" providerId="ADAL" clId="{B8A22514-9138-4555-AC0A-4A4AFD2E68BF}" dt="2021-02-01T02:56:54.170" v="1061"/>
          <ac:grpSpMkLst>
            <pc:docMk/>
            <pc:sldMk cId="129045429" sldId="522"/>
            <ac:grpSpMk id="7" creationId="{ECDC1304-685C-4630-A4E1-C148C5402471}"/>
          </ac:grpSpMkLst>
        </pc:grpChg>
        <pc:grpChg chg="add mod">
          <ac:chgData name="Dongun Shin" userId="f006cbaf-5ce9-4997-9cc0-14bf25afbe96" providerId="ADAL" clId="{B8A22514-9138-4555-AC0A-4A4AFD2E68BF}" dt="2021-02-01T02:58:36.012" v="1093" actId="403"/>
          <ac:grpSpMkLst>
            <pc:docMk/>
            <pc:sldMk cId="129045429" sldId="522"/>
            <ac:grpSpMk id="36" creationId="{231FD49D-419D-4E02-9489-F42EDD06AA5F}"/>
          </ac:grpSpMkLst>
        </pc:grpChg>
        <pc:picChg chg="mod">
          <ac:chgData name="Dongun Shin" userId="f006cbaf-5ce9-4997-9cc0-14bf25afbe96" providerId="ADAL" clId="{B8A22514-9138-4555-AC0A-4A4AFD2E68BF}" dt="2021-02-01T02:58:39.540" v="1094" actId="1076"/>
          <ac:picMkLst>
            <pc:docMk/>
            <pc:sldMk cId="129045429" sldId="522"/>
            <ac:picMk id="8" creationId="{084DD2D1-6D6A-4893-BC2B-1D02D50FD5E5}"/>
          </ac:picMkLst>
        </pc:picChg>
        <pc:picChg chg="mod">
          <ac:chgData name="Dongun Shin" userId="f006cbaf-5ce9-4997-9cc0-14bf25afbe96" providerId="ADAL" clId="{B8A22514-9138-4555-AC0A-4A4AFD2E68BF}" dt="2021-02-01T02:56:51.630" v="1060"/>
          <ac:picMkLst>
            <pc:docMk/>
            <pc:sldMk cId="129045429" sldId="522"/>
            <ac:picMk id="11" creationId="{AFAF813A-B0C6-49F9-918D-1E135F2CFB00}"/>
          </ac:picMkLst>
        </pc:picChg>
        <pc:picChg chg="mod">
          <ac:chgData name="Dongun Shin" userId="f006cbaf-5ce9-4997-9cc0-14bf25afbe96" providerId="ADAL" clId="{B8A22514-9138-4555-AC0A-4A4AFD2E68BF}" dt="2021-02-01T02:56:51.630" v="1060"/>
          <ac:picMkLst>
            <pc:docMk/>
            <pc:sldMk cId="129045429" sldId="522"/>
            <ac:picMk id="12" creationId="{B9D972C4-D06C-4C49-BC7B-40EC7B9FC19D}"/>
          </ac:picMkLst>
        </pc:picChg>
        <pc:picChg chg="mod">
          <ac:chgData name="Dongun Shin" userId="f006cbaf-5ce9-4997-9cc0-14bf25afbe96" providerId="ADAL" clId="{B8A22514-9138-4555-AC0A-4A4AFD2E68BF}" dt="2021-02-01T02:56:51.630" v="1060"/>
          <ac:picMkLst>
            <pc:docMk/>
            <pc:sldMk cId="129045429" sldId="522"/>
            <ac:picMk id="13" creationId="{CFE578E1-31C9-4FDE-B8FF-1CAE49B45931}"/>
          </ac:picMkLst>
        </pc:picChg>
        <pc:picChg chg="mod">
          <ac:chgData name="Dongun Shin" userId="f006cbaf-5ce9-4997-9cc0-14bf25afbe96" providerId="ADAL" clId="{B8A22514-9138-4555-AC0A-4A4AFD2E68BF}" dt="2021-02-01T02:56:51.630" v="1060"/>
          <ac:picMkLst>
            <pc:docMk/>
            <pc:sldMk cId="129045429" sldId="522"/>
            <ac:picMk id="16" creationId="{65B75460-3D35-45E8-84FD-4D90919BB6BD}"/>
          </ac:picMkLst>
        </pc:picChg>
        <pc:picChg chg="mod">
          <ac:chgData name="Dongun Shin" userId="f006cbaf-5ce9-4997-9cc0-14bf25afbe96" providerId="ADAL" clId="{B8A22514-9138-4555-AC0A-4A4AFD2E68BF}" dt="2021-02-01T02:56:51.630" v="1060"/>
          <ac:picMkLst>
            <pc:docMk/>
            <pc:sldMk cId="129045429" sldId="522"/>
            <ac:picMk id="17" creationId="{EACB7D9A-3158-4731-8090-1D3A6CE38652}"/>
          </ac:picMkLst>
        </pc:picChg>
        <pc:picChg chg="mod">
          <ac:chgData name="Dongun Shin" userId="f006cbaf-5ce9-4997-9cc0-14bf25afbe96" providerId="ADAL" clId="{B8A22514-9138-4555-AC0A-4A4AFD2E68BF}" dt="2021-02-01T02:56:51.630" v="1060"/>
          <ac:picMkLst>
            <pc:docMk/>
            <pc:sldMk cId="129045429" sldId="522"/>
            <ac:picMk id="18" creationId="{ADC97536-6E01-4CFF-81E0-4ADFA92571A3}"/>
          </ac:picMkLst>
        </pc:picChg>
        <pc:picChg chg="mod">
          <ac:chgData name="Dongun Shin" userId="f006cbaf-5ce9-4997-9cc0-14bf25afbe96" providerId="ADAL" clId="{B8A22514-9138-4555-AC0A-4A4AFD2E68BF}" dt="2021-02-01T02:56:51.630" v="1060"/>
          <ac:picMkLst>
            <pc:docMk/>
            <pc:sldMk cId="129045429" sldId="522"/>
            <ac:picMk id="19" creationId="{FDBA9877-50C1-4B38-87D7-DFD6704B386E}"/>
          </ac:picMkLst>
        </pc:picChg>
        <pc:picChg chg="mod">
          <ac:chgData name="Dongun Shin" userId="f006cbaf-5ce9-4997-9cc0-14bf25afbe96" providerId="ADAL" clId="{B8A22514-9138-4555-AC0A-4A4AFD2E68BF}" dt="2021-02-01T02:56:51.630" v="1060"/>
          <ac:picMkLst>
            <pc:docMk/>
            <pc:sldMk cId="129045429" sldId="522"/>
            <ac:picMk id="24" creationId="{C1277368-0D22-4B6A-B69B-F0D968D247F8}"/>
          </ac:picMkLst>
        </pc:picChg>
        <pc:picChg chg="mod">
          <ac:chgData name="Dongun Shin" userId="f006cbaf-5ce9-4997-9cc0-14bf25afbe96" providerId="ADAL" clId="{B8A22514-9138-4555-AC0A-4A4AFD2E68BF}" dt="2021-02-01T02:56:51.630" v="1060"/>
          <ac:picMkLst>
            <pc:docMk/>
            <pc:sldMk cId="129045429" sldId="522"/>
            <ac:picMk id="25" creationId="{198B5109-8DCD-4156-8194-73F0DE0CECE3}"/>
          </ac:picMkLst>
        </pc:picChg>
        <pc:picChg chg="mod">
          <ac:chgData name="Dongun Shin" userId="f006cbaf-5ce9-4997-9cc0-14bf25afbe96" providerId="ADAL" clId="{B8A22514-9138-4555-AC0A-4A4AFD2E68BF}" dt="2021-02-01T02:56:51.630" v="1060"/>
          <ac:picMkLst>
            <pc:docMk/>
            <pc:sldMk cId="129045429" sldId="522"/>
            <ac:picMk id="28" creationId="{E216E4C2-AE1C-40EA-B165-40368785252A}"/>
          </ac:picMkLst>
        </pc:picChg>
        <pc:picChg chg="mod">
          <ac:chgData name="Dongun Shin" userId="f006cbaf-5ce9-4997-9cc0-14bf25afbe96" providerId="ADAL" clId="{B8A22514-9138-4555-AC0A-4A4AFD2E68BF}" dt="2021-02-01T02:56:51.630" v="1060"/>
          <ac:picMkLst>
            <pc:docMk/>
            <pc:sldMk cId="129045429" sldId="522"/>
            <ac:picMk id="29" creationId="{A426DC36-73F3-479F-8905-112AA4F0A788}"/>
          </ac:picMkLst>
        </pc:picChg>
        <pc:picChg chg="mod">
          <ac:chgData name="Dongun Shin" userId="f006cbaf-5ce9-4997-9cc0-14bf25afbe96" providerId="ADAL" clId="{B8A22514-9138-4555-AC0A-4A4AFD2E68BF}" dt="2021-02-01T02:56:51.630" v="1060"/>
          <ac:picMkLst>
            <pc:docMk/>
            <pc:sldMk cId="129045429" sldId="522"/>
            <ac:picMk id="31" creationId="{3E8C4693-C45E-4D6D-B50F-B8CF033ECABD}"/>
          </ac:picMkLst>
        </pc:picChg>
        <pc:picChg chg="mod">
          <ac:chgData name="Dongun Shin" userId="f006cbaf-5ce9-4997-9cc0-14bf25afbe96" providerId="ADAL" clId="{B8A22514-9138-4555-AC0A-4A4AFD2E68BF}" dt="2021-02-01T02:56:51.630" v="1060"/>
          <ac:picMkLst>
            <pc:docMk/>
            <pc:sldMk cId="129045429" sldId="522"/>
            <ac:picMk id="32" creationId="{C0822B45-8DA3-4FBB-B6F3-40195915E5B9}"/>
          </ac:picMkLst>
        </pc:picChg>
        <pc:picChg chg="mod">
          <ac:chgData name="Dongun Shin" userId="f006cbaf-5ce9-4997-9cc0-14bf25afbe96" providerId="ADAL" clId="{B8A22514-9138-4555-AC0A-4A4AFD2E68BF}" dt="2021-02-01T02:56:51.630" v="1060"/>
          <ac:picMkLst>
            <pc:docMk/>
            <pc:sldMk cId="129045429" sldId="522"/>
            <ac:picMk id="34" creationId="{9D5D3CA8-F3C7-40EF-AD1E-097929C9606A}"/>
          </ac:picMkLst>
        </pc:picChg>
        <pc:picChg chg="mod">
          <ac:chgData name="Dongun Shin" userId="f006cbaf-5ce9-4997-9cc0-14bf25afbe96" providerId="ADAL" clId="{B8A22514-9138-4555-AC0A-4A4AFD2E68BF}" dt="2021-02-01T02:56:51.630" v="1060"/>
          <ac:picMkLst>
            <pc:docMk/>
            <pc:sldMk cId="129045429" sldId="522"/>
            <ac:picMk id="35" creationId="{FBAF97D7-D8AB-4B94-A09D-1E8F8F0BEA31}"/>
          </ac:picMkLst>
        </pc:picChg>
        <pc:picChg chg="mod">
          <ac:chgData name="Dongun Shin" userId="f006cbaf-5ce9-4997-9cc0-14bf25afbe96" providerId="ADAL" clId="{B8A22514-9138-4555-AC0A-4A4AFD2E68BF}" dt="2021-02-01T02:58:36.012" v="1093" actId="403"/>
          <ac:picMkLst>
            <pc:docMk/>
            <pc:sldMk cId="129045429" sldId="522"/>
            <ac:picMk id="38" creationId="{3F696422-4691-4674-92E9-71466F07BC5A}"/>
          </ac:picMkLst>
        </pc:picChg>
        <pc:picChg chg="mod">
          <ac:chgData name="Dongun Shin" userId="f006cbaf-5ce9-4997-9cc0-14bf25afbe96" providerId="ADAL" clId="{B8A22514-9138-4555-AC0A-4A4AFD2E68BF}" dt="2021-02-01T02:58:36.012" v="1093" actId="403"/>
          <ac:picMkLst>
            <pc:docMk/>
            <pc:sldMk cId="129045429" sldId="522"/>
            <ac:picMk id="39" creationId="{8408403C-1EB9-4998-B13D-99A5A52DEC3B}"/>
          </ac:picMkLst>
        </pc:picChg>
        <pc:picChg chg="mod">
          <ac:chgData name="Dongun Shin" userId="f006cbaf-5ce9-4997-9cc0-14bf25afbe96" providerId="ADAL" clId="{B8A22514-9138-4555-AC0A-4A4AFD2E68BF}" dt="2021-02-01T02:58:36.012" v="1093" actId="403"/>
          <ac:picMkLst>
            <pc:docMk/>
            <pc:sldMk cId="129045429" sldId="522"/>
            <ac:picMk id="40" creationId="{F58D5BB4-D844-4805-B180-EFED03507904}"/>
          </ac:picMkLst>
        </pc:picChg>
        <pc:picChg chg="mod">
          <ac:chgData name="Dongun Shin" userId="f006cbaf-5ce9-4997-9cc0-14bf25afbe96" providerId="ADAL" clId="{B8A22514-9138-4555-AC0A-4A4AFD2E68BF}" dt="2021-02-01T02:58:36.012" v="1093" actId="403"/>
          <ac:picMkLst>
            <pc:docMk/>
            <pc:sldMk cId="129045429" sldId="522"/>
            <ac:picMk id="43" creationId="{28639003-4A99-4EFD-8716-168B75DA7827}"/>
          </ac:picMkLst>
        </pc:picChg>
        <pc:picChg chg="mod">
          <ac:chgData name="Dongun Shin" userId="f006cbaf-5ce9-4997-9cc0-14bf25afbe96" providerId="ADAL" clId="{B8A22514-9138-4555-AC0A-4A4AFD2E68BF}" dt="2021-02-01T02:58:36.012" v="1093" actId="403"/>
          <ac:picMkLst>
            <pc:docMk/>
            <pc:sldMk cId="129045429" sldId="522"/>
            <ac:picMk id="44" creationId="{B1047774-8F0C-4D21-B754-1E5BE104C7EB}"/>
          </ac:picMkLst>
        </pc:picChg>
        <pc:picChg chg="mod">
          <ac:chgData name="Dongun Shin" userId="f006cbaf-5ce9-4997-9cc0-14bf25afbe96" providerId="ADAL" clId="{B8A22514-9138-4555-AC0A-4A4AFD2E68BF}" dt="2021-02-01T02:58:36.012" v="1093" actId="403"/>
          <ac:picMkLst>
            <pc:docMk/>
            <pc:sldMk cId="129045429" sldId="522"/>
            <ac:picMk id="45" creationId="{A2F5BF3A-4BB7-4732-96E9-1928B5F2AB6F}"/>
          </ac:picMkLst>
        </pc:picChg>
        <pc:picChg chg="mod">
          <ac:chgData name="Dongun Shin" userId="f006cbaf-5ce9-4997-9cc0-14bf25afbe96" providerId="ADAL" clId="{B8A22514-9138-4555-AC0A-4A4AFD2E68BF}" dt="2021-02-01T02:58:36.012" v="1093" actId="403"/>
          <ac:picMkLst>
            <pc:docMk/>
            <pc:sldMk cId="129045429" sldId="522"/>
            <ac:picMk id="46" creationId="{9ACD8505-0052-4003-A360-E659474DF5E3}"/>
          </ac:picMkLst>
        </pc:picChg>
        <pc:picChg chg="mod">
          <ac:chgData name="Dongun Shin" userId="f006cbaf-5ce9-4997-9cc0-14bf25afbe96" providerId="ADAL" clId="{B8A22514-9138-4555-AC0A-4A4AFD2E68BF}" dt="2021-02-01T02:58:36.012" v="1093" actId="403"/>
          <ac:picMkLst>
            <pc:docMk/>
            <pc:sldMk cId="129045429" sldId="522"/>
            <ac:picMk id="51" creationId="{C29BE6DC-98D1-4728-8CDC-1182B9E8BE60}"/>
          </ac:picMkLst>
        </pc:picChg>
        <pc:picChg chg="mod">
          <ac:chgData name="Dongun Shin" userId="f006cbaf-5ce9-4997-9cc0-14bf25afbe96" providerId="ADAL" clId="{B8A22514-9138-4555-AC0A-4A4AFD2E68BF}" dt="2021-02-01T02:58:36.012" v="1093" actId="403"/>
          <ac:picMkLst>
            <pc:docMk/>
            <pc:sldMk cId="129045429" sldId="522"/>
            <ac:picMk id="52" creationId="{EF414BE6-68C6-41FE-BD76-A45FD724B42F}"/>
          </ac:picMkLst>
        </pc:picChg>
        <pc:picChg chg="mod">
          <ac:chgData name="Dongun Shin" userId="f006cbaf-5ce9-4997-9cc0-14bf25afbe96" providerId="ADAL" clId="{B8A22514-9138-4555-AC0A-4A4AFD2E68BF}" dt="2021-02-01T02:58:36.012" v="1093" actId="403"/>
          <ac:picMkLst>
            <pc:docMk/>
            <pc:sldMk cId="129045429" sldId="522"/>
            <ac:picMk id="55" creationId="{0061E1B9-A07D-41D9-95A6-C629DC1DD26D}"/>
          </ac:picMkLst>
        </pc:picChg>
        <pc:picChg chg="mod">
          <ac:chgData name="Dongun Shin" userId="f006cbaf-5ce9-4997-9cc0-14bf25afbe96" providerId="ADAL" clId="{B8A22514-9138-4555-AC0A-4A4AFD2E68BF}" dt="2021-02-01T02:58:36.012" v="1093" actId="403"/>
          <ac:picMkLst>
            <pc:docMk/>
            <pc:sldMk cId="129045429" sldId="522"/>
            <ac:picMk id="56" creationId="{1B25A32F-06CF-4CF7-9B42-9F41907B6186}"/>
          </ac:picMkLst>
        </pc:picChg>
        <pc:picChg chg="mod">
          <ac:chgData name="Dongun Shin" userId="f006cbaf-5ce9-4997-9cc0-14bf25afbe96" providerId="ADAL" clId="{B8A22514-9138-4555-AC0A-4A4AFD2E68BF}" dt="2021-02-01T02:58:36.012" v="1093" actId="403"/>
          <ac:picMkLst>
            <pc:docMk/>
            <pc:sldMk cId="129045429" sldId="522"/>
            <ac:picMk id="58" creationId="{2B2954AF-23A3-4DE0-80FB-94CF785C088D}"/>
          </ac:picMkLst>
        </pc:picChg>
        <pc:picChg chg="mod">
          <ac:chgData name="Dongun Shin" userId="f006cbaf-5ce9-4997-9cc0-14bf25afbe96" providerId="ADAL" clId="{B8A22514-9138-4555-AC0A-4A4AFD2E68BF}" dt="2021-02-01T02:58:36.012" v="1093" actId="403"/>
          <ac:picMkLst>
            <pc:docMk/>
            <pc:sldMk cId="129045429" sldId="522"/>
            <ac:picMk id="59" creationId="{01159E9B-889A-4702-9E5D-ABB5F14E949A}"/>
          </ac:picMkLst>
        </pc:picChg>
        <pc:picChg chg="mod">
          <ac:chgData name="Dongun Shin" userId="f006cbaf-5ce9-4997-9cc0-14bf25afbe96" providerId="ADAL" clId="{B8A22514-9138-4555-AC0A-4A4AFD2E68BF}" dt="2021-02-01T02:58:36.012" v="1093" actId="403"/>
          <ac:picMkLst>
            <pc:docMk/>
            <pc:sldMk cId="129045429" sldId="522"/>
            <ac:picMk id="61" creationId="{CC671574-5A27-41A7-8CBA-0BDBA6A162D7}"/>
          </ac:picMkLst>
        </pc:picChg>
        <pc:picChg chg="mod">
          <ac:chgData name="Dongun Shin" userId="f006cbaf-5ce9-4997-9cc0-14bf25afbe96" providerId="ADAL" clId="{B8A22514-9138-4555-AC0A-4A4AFD2E68BF}" dt="2021-02-01T02:58:36.012" v="1093" actId="403"/>
          <ac:picMkLst>
            <pc:docMk/>
            <pc:sldMk cId="129045429" sldId="522"/>
            <ac:picMk id="62" creationId="{5D37D770-747A-4F36-9748-D161F20906A9}"/>
          </ac:picMkLst>
        </pc:picChg>
        <pc:picChg chg="del">
          <ac:chgData name="Dongun Shin" userId="f006cbaf-5ce9-4997-9cc0-14bf25afbe96" providerId="ADAL" clId="{B8A22514-9138-4555-AC0A-4A4AFD2E68BF}" dt="2021-02-01T02:56:50.631" v="1059" actId="478"/>
          <ac:picMkLst>
            <pc:docMk/>
            <pc:sldMk cId="129045429" sldId="522"/>
            <ac:picMk id="5122" creationId="{E08848A1-4C2C-4E0D-A95F-D6598CD939DA}"/>
          </ac:picMkLst>
        </pc:picChg>
        <pc:picChg chg="del">
          <ac:chgData name="Dongun Shin" userId="f006cbaf-5ce9-4997-9cc0-14bf25afbe96" providerId="ADAL" clId="{B8A22514-9138-4555-AC0A-4A4AFD2E68BF}" dt="2021-02-01T02:56:50.631" v="1059" actId="478"/>
          <ac:picMkLst>
            <pc:docMk/>
            <pc:sldMk cId="129045429" sldId="522"/>
            <ac:picMk id="5124" creationId="{3839A546-19DD-4F50-BDE6-BEB30D892B1F}"/>
          </ac:picMkLst>
        </pc:picChg>
        <pc:cxnChg chg="mod">
          <ac:chgData name="Dongun Shin" userId="f006cbaf-5ce9-4997-9cc0-14bf25afbe96" providerId="ADAL" clId="{B8A22514-9138-4555-AC0A-4A4AFD2E68BF}" dt="2021-02-01T02:56:51.630" v="1060"/>
          <ac:cxnSpMkLst>
            <pc:docMk/>
            <pc:sldMk cId="129045429" sldId="522"/>
            <ac:cxnSpMk id="22" creationId="{6652271B-52D1-4CEF-8EAC-38BE78ECFF27}"/>
          </ac:cxnSpMkLst>
        </pc:cxnChg>
        <pc:cxnChg chg="mod">
          <ac:chgData name="Dongun Shin" userId="f006cbaf-5ce9-4997-9cc0-14bf25afbe96" providerId="ADAL" clId="{B8A22514-9138-4555-AC0A-4A4AFD2E68BF}" dt="2021-02-01T02:56:51.630" v="1060"/>
          <ac:cxnSpMkLst>
            <pc:docMk/>
            <pc:sldMk cId="129045429" sldId="522"/>
            <ac:cxnSpMk id="23" creationId="{A20EFD45-3B30-4A85-B72C-82A5B85377B0}"/>
          </ac:cxnSpMkLst>
        </pc:cxnChg>
        <pc:cxnChg chg="mod">
          <ac:chgData name="Dongun Shin" userId="f006cbaf-5ce9-4997-9cc0-14bf25afbe96" providerId="ADAL" clId="{B8A22514-9138-4555-AC0A-4A4AFD2E68BF}" dt="2021-02-01T02:58:36.012" v="1093" actId="403"/>
          <ac:cxnSpMkLst>
            <pc:docMk/>
            <pc:sldMk cId="129045429" sldId="522"/>
            <ac:cxnSpMk id="49" creationId="{A8263AF3-033F-4732-ABE1-CCFF6550D455}"/>
          </ac:cxnSpMkLst>
        </pc:cxnChg>
        <pc:cxnChg chg="mod">
          <ac:chgData name="Dongun Shin" userId="f006cbaf-5ce9-4997-9cc0-14bf25afbe96" providerId="ADAL" clId="{B8A22514-9138-4555-AC0A-4A4AFD2E68BF}" dt="2021-02-01T02:58:36.012" v="1093" actId="403"/>
          <ac:cxnSpMkLst>
            <pc:docMk/>
            <pc:sldMk cId="129045429" sldId="522"/>
            <ac:cxnSpMk id="50" creationId="{410D483A-C573-4D52-B29E-6D098E707FA3}"/>
          </ac:cxnSpMkLst>
        </pc:cxnChg>
      </pc:sldChg>
      <pc:sldChg chg="del">
        <pc:chgData name="Dongun Shin" userId="f006cbaf-5ce9-4997-9cc0-14bf25afbe96" providerId="ADAL" clId="{B8A22514-9138-4555-AC0A-4A4AFD2E68BF}" dt="2021-02-01T06:41:12.433" v="4659" actId="47"/>
        <pc:sldMkLst>
          <pc:docMk/>
          <pc:sldMk cId="790644382" sldId="526"/>
        </pc:sldMkLst>
      </pc:sldChg>
      <pc:sldChg chg="addSp delSp modSp mod">
        <pc:chgData name="Dongun Shin" userId="f006cbaf-5ce9-4997-9cc0-14bf25afbe96" providerId="ADAL" clId="{B8A22514-9138-4555-AC0A-4A4AFD2E68BF}" dt="2021-02-01T05:33:23.789" v="2407" actId="1038"/>
        <pc:sldMkLst>
          <pc:docMk/>
          <pc:sldMk cId="3370946196" sldId="528"/>
        </pc:sldMkLst>
        <pc:spChg chg="mod">
          <ac:chgData name="Dongun Shin" userId="f006cbaf-5ce9-4997-9cc0-14bf25afbe96" providerId="ADAL" clId="{B8A22514-9138-4555-AC0A-4A4AFD2E68BF}" dt="2021-02-01T05:30:43.725" v="2368" actId="20577"/>
          <ac:spMkLst>
            <pc:docMk/>
            <pc:sldMk cId="3370946196" sldId="528"/>
            <ac:spMk id="2" creationId="{E1FFF53E-9BF8-42D1-93DB-48D48FE4C0C5}"/>
          </ac:spMkLst>
        </pc:spChg>
        <pc:spChg chg="del">
          <ac:chgData name="Dongun Shin" userId="f006cbaf-5ce9-4997-9cc0-14bf25afbe96" providerId="ADAL" clId="{B8A22514-9138-4555-AC0A-4A4AFD2E68BF}" dt="2021-02-01T05:29:56.875" v="2220" actId="478"/>
          <ac:spMkLst>
            <pc:docMk/>
            <pc:sldMk cId="3370946196" sldId="528"/>
            <ac:spMk id="4" creationId="{2255B3FC-16A6-4678-9B5F-19E3D3801540}"/>
          </ac:spMkLst>
        </pc:spChg>
        <pc:spChg chg="add mod">
          <ac:chgData name="Dongun Shin" userId="f006cbaf-5ce9-4997-9cc0-14bf25afbe96" providerId="ADAL" clId="{B8A22514-9138-4555-AC0A-4A4AFD2E68BF}" dt="2021-02-01T05:30:39.056" v="2367"/>
          <ac:spMkLst>
            <pc:docMk/>
            <pc:sldMk cId="3370946196" sldId="528"/>
            <ac:spMk id="6" creationId="{E2F245F2-98EC-4082-9999-F0C5BC5853B2}"/>
          </ac:spMkLst>
        </pc:spChg>
        <pc:spChg chg="add mod">
          <ac:chgData name="Dongun Shin" userId="f006cbaf-5ce9-4997-9cc0-14bf25afbe96" providerId="ADAL" clId="{B8A22514-9138-4555-AC0A-4A4AFD2E68BF}" dt="2021-02-01T05:31:31.044" v="2372" actId="14100"/>
          <ac:spMkLst>
            <pc:docMk/>
            <pc:sldMk cId="3370946196" sldId="528"/>
            <ac:spMk id="8" creationId="{F0679B41-4A58-4977-BD70-8507032C7D39}"/>
          </ac:spMkLst>
        </pc:spChg>
        <pc:spChg chg="add mod">
          <ac:chgData name="Dongun Shin" userId="f006cbaf-5ce9-4997-9cc0-14bf25afbe96" providerId="ADAL" clId="{B8A22514-9138-4555-AC0A-4A4AFD2E68BF}" dt="2021-02-01T05:33:23.789" v="2407" actId="1038"/>
          <ac:spMkLst>
            <pc:docMk/>
            <pc:sldMk cId="3370946196" sldId="528"/>
            <ac:spMk id="10" creationId="{F2CCC97C-4B08-48E8-9C8E-3A96678A200D}"/>
          </ac:spMkLst>
        </pc:spChg>
        <pc:picChg chg="del">
          <ac:chgData name="Dongun Shin" userId="f006cbaf-5ce9-4997-9cc0-14bf25afbe96" providerId="ADAL" clId="{B8A22514-9138-4555-AC0A-4A4AFD2E68BF}" dt="2021-02-01T05:29:56.875" v="2220" actId="478"/>
          <ac:picMkLst>
            <pc:docMk/>
            <pc:sldMk cId="3370946196" sldId="528"/>
            <ac:picMk id="5" creationId="{424D8082-DAE5-4602-937B-7BFDBA771DFE}"/>
          </ac:picMkLst>
        </pc:picChg>
        <pc:picChg chg="add del mod">
          <ac:chgData name="Dongun Shin" userId="f006cbaf-5ce9-4997-9cc0-14bf25afbe96" providerId="ADAL" clId="{B8A22514-9138-4555-AC0A-4A4AFD2E68BF}" dt="2021-02-01T05:29:54.643" v="2219" actId="478"/>
          <ac:picMkLst>
            <pc:docMk/>
            <pc:sldMk cId="3370946196" sldId="528"/>
            <ac:picMk id="7" creationId="{D28D1FB0-3AA1-42AA-BA84-F4C0E1035D5F}"/>
          </ac:picMkLst>
        </pc:picChg>
        <pc:picChg chg="add mod">
          <ac:chgData name="Dongun Shin" userId="f006cbaf-5ce9-4997-9cc0-14bf25afbe96" providerId="ADAL" clId="{B8A22514-9138-4555-AC0A-4A4AFD2E68BF}" dt="2021-02-01T05:31:27.041" v="2370" actId="1076"/>
          <ac:picMkLst>
            <pc:docMk/>
            <pc:sldMk cId="3370946196" sldId="528"/>
            <ac:picMk id="9" creationId="{564239C1-4CD3-4C80-94A8-1ACB9B0F6D76}"/>
          </ac:picMkLst>
        </pc:picChg>
        <pc:picChg chg="add mod">
          <ac:chgData name="Dongun Shin" userId="f006cbaf-5ce9-4997-9cc0-14bf25afbe96" providerId="ADAL" clId="{B8A22514-9138-4555-AC0A-4A4AFD2E68BF}" dt="2021-02-01T05:33:23.789" v="2407" actId="1038"/>
          <ac:picMkLst>
            <pc:docMk/>
            <pc:sldMk cId="3370946196" sldId="528"/>
            <ac:picMk id="11" creationId="{5FB29FF1-2299-4F05-8E39-7D0E34A8461F}"/>
          </ac:picMkLst>
        </pc:picChg>
        <pc:picChg chg="mod">
          <ac:chgData name="Dongun Shin" userId="f006cbaf-5ce9-4997-9cc0-14bf25afbe96" providerId="ADAL" clId="{B8A22514-9138-4555-AC0A-4A4AFD2E68BF}" dt="2021-02-01T05:30:16.240" v="2224" actId="1076"/>
          <ac:picMkLst>
            <pc:docMk/>
            <pc:sldMk cId="3370946196" sldId="528"/>
            <ac:picMk id="8194" creationId="{4DCDD6FE-79D0-471F-9499-CA6254FFAC18}"/>
          </ac:picMkLst>
        </pc:picChg>
      </pc:sldChg>
      <pc:sldChg chg="modSp mod">
        <pc:chgData name="Dongun Shin" userId="f006cbaf-5ce9-4997-9cc0-14bf25afbe96" providerId="ADAL" clId="{B8A22514-9138-4555-AC0A-4A4AFD2E68BF}" dt="2021-02-01T07:04:49.200" v="6171" actId="1036"/>
        <pc:sldMkLst>
          <pc:docMk/>
          <pc:sldMk cId="2940637505" sldId="529"/>
        </pc:sldMkLst>
        <pc:spChg chg="mod">
          <ac:chgData name="Dongun Shin" userId="f006cbaf-5ce9-4997-9cc0-14bf25afbe96" providerId="ADAL" clId="{B8A22514-9138-4555-AC0A-4A4AFD2E68BF}" dt="2021-02-01T07:04:49.200" v="6171" actId="1036"/>
          <ac:spMkLst>
            <pc:docMk/>
            <pc:sldMk cId="2940637505" sldId="529"/>
            <ac:spMk id="4" creationId="{96B0DF68-0D3C-4143-8527-A3FD3280FD35}"/>
          </ac:spMkLst>
        </pc:spChg>
      </pc:sldChg>
      <pc:sldChg chg="addSp delSp modSp del mod">
        <pc:chgData name="Dongun Shin" userId="f006cbaf-5ce9-4997-9cc0-14bf25afbe96" providerId="ADAL" clId="{B8A22514-9138-4555-AC0A-4A4AFD2E68BF}" dt="2021-02-01T07:21:39.108" v="6565" actId="47"/>
        <pc:sldMkLst>
          <pc:docMk/>
          <pc:sldMk cId="2659000925" sldId="530"/>
        </pc:sldMkLst>
        <pc:spChg chg="del">
          <ac:chgData name="Dongun Shin" userId="f006cbaf-5ce9-4997-9cc0-14bf25afbe96" providerId="ADAL" clId="{B8A22514-9138-4555-AC0A-4A4AFD2E68BF}" dt="2021-02-01T07:21:00.260" v="6555" actId="478"/>
          <ac:spMkLst>
            <pc:docMk/>
            <pc:sldMk cId="2659000925" sldId="530"/>
            <ac:spMk id="3" creationId="{EDE07B89-EDF7-484B-B35A-80A88916401D}"/>
          </ac:spMkLst>
        </pc:spChg>
        <pc:spChg chg="mod">
          <ac:chgData name="Dongun Shin" userId="f006cbaf-5ce9-4997-9cc0-14bf25afbe96" providerId="ADAL" clId="{B8A22514-9138-4555-AC0A-4A4AFD2E68BF}" dt="2021-02-01T07:21:16.255" v="6560" actId="14100"/>
          <ac:spMkLst>
            <pc:docMk/>
            <pc:sldMk cId="2659000925" sldId="530"/>
            <ac:spMk id="5" creationId="{D2C40D20-FD86-46AC-B344-250683094151}"/>
          </ac:spMkLst>
        </pc:spChg>
        <pc:spChg chg="mod">
          <ac:chgData name="Dongun Shin" userId="f006cbaf-5ce9-4997-9cc0-14bf25afbe96" providerId="ADAL" clId="{B8A22514-9138-4555-AC0A-4A4AFD2E68BF}" dt="2021-02-01T07:21:16.255" v="6560" actId="14100"/>
          <ac:spMkLst>
            <pc:docMk/>
            <pc:sldMk cId="2659000925" sldId="530"/>
            <ac:spMk id="6" creationId="{3ED7A2B8-4AA5-4EB7-84DB-5888233B5CBC}"/>
          </ac:spMkLst>
        </pc:spChg>
        <pc:spChg chg="mod">
          <ac:chgData name="Dongun Shin" userId="f006cbaf-5ce9-4997-9cc0-14bf25afbe96" providerId="ADAL" clId="{B8A22514-9138-4555-AC0A-4A4AFD2E68BF}" dt="2021-02-01T07:21:16.255" v="6560" actId="14100"/>
          <ac:spMkLst>
            <pc:docMk/>
            <pc:sldMk cId="2659000925" sldId="530"/>
            <ac:spMk id="7" creationId="{E83887A6-C10C-4DBD-ACB0-34CC37920DF9}"/>
          </ac:spMkLst>
        </pc:spChg>
        <pc:spChg chg="mod">
          <ac:chgData name="Dongun Shin" userId="f006cbaf-5ce9-4997-9cc0-14bf25afbe96" providerId="ADAL" clId="{B8A22514-9138-4555-AC0A-4A4AFD2E68BF}" dt="2021-02-01T07:21:16.255" v="6560" actId="14100"/>
          <ac:spMkLst>
            <pc:docMk/>
            <pc:sldMk cId="2659000925" sldId="530"/>
            <ac:spMk id="8" creationId="{D0616793-7310-4E87-802B-7A0BE88F8055}"/>
          </ac:spMkLst>
        </pc:spChg>
        <pc:spChg chg="mod">
          <ac:chgData name="Dongun Shin" userId="f006cbaf-5ce9-4997-9cc0-14bf25afbe96" providerId="ADAL" clId="{B8A22514-9138-4555-AC0A-4A4AFD2E68BF}" dt="2021-02-01T07:21:16.255" v="6560" actId="14100"/>
          <ac:spMkLst>
            <pc:docMk/>
            <pc:sldMk cId="2659000925" sldId="530"/>
            <ac:spMk id="41" creationId="{306CC017-C8CD-456E-91C3-2A244B9222DB}"/>
          </ac:spMkLst>
        </pc:spChg>
        <pc:spChg chg="mod">
          <ac:chgData name="Dongun Shin" userId="f006cbaf-5ce9-4997-9cc0-14bf25afbe96" providerId="ADAL" clId="{B8A22514-9138-4555-AC0A-4A4AFD2E68BF}" dt="2021-02-01T07:21:16.255" v="6560" actId="14100"/>
          <ac:spMkLst>
            <pc:docMk/>
            <pc:sldMk cId="2659000925" sldId="530"/>
            <ac:spMk id="115" creationId="{317C0F66-27CA-4911-B437-AB2B796D5D77}"/>
          </ac:spMkLst>
        </pc:spChg>
        <pc:spChg chg="mod">
          <ac:chgData name="Dongun Shin" userId="f006cbaf-5ce9-4997-9cc0-14bf25afbe96" providerId="ADAL" clId="{B8A22514-9138-4555-AC0A-4A4AFD2E68BF}" dt="2021-02-01T07:21:16.255" v="6560" actId="14100"/>
          <ac:spMkLst>
            <pc:docMk/>
            <pc:sldMk cId="2659000925" sldId="530"/>
            <ac:spMk id="116" creationId="{9B4A7B1A-EAC4-4027-B341-27F2B2DA6C23}"/>
          </ac:spMkLst>
        </pc:spChg>
        <pc:spChg chg="mod">
          <ac:chgData name="Dongun Shin" userId="f006cbaf-5ce9-4997-9cc0-14bf25afbe96" providerId="ADAL" clId="{B8A22514-9138-4555-AC0A-4A4AFD2E68BF}" dt="2021-02-01T07:21:16.255" v="6560" actId="14100"/>
          <ac:spMkLst>
            <pc:docMk/>
            <pc:sldMk cId="2659000925" sldId="530"/>
            <ac:spMk id="117" creationId="{19C8EF64-2930-43A1-8047-5D9329132043}"/>
          </ac:spMkLst>
        </pc:spChg>
        <pc:spChg chg="add mod">
          <ac:chgData name="Dongun Shin" userId="f006cbaf-5ce9-4997-9cc0-14bf25afbe96" providerId="ADAL" clId="{B8A22514-9138-4555-AC0A-4A4AFD2E68BF}" dt="2021-02-01T07:21:29.258" v="6564" actId="20577"/>
          <ac:spMkLst>
            <pc:docMk/>
            <pc:sldMk cId="2659000925" sldId="530"/>
            <ac:spMk id="118" creationId="{B9725BC8-C129-4BD8-B68C-813E8F0CA7BF}"/>
          </ac:spMkLst>
        </pc:spChg>
        <pc:grpChg chg="add mod">
          <ac:chgData name="Dongun Shin" userId="f006cbaf-5ce9-4997-9cc0-14bf25afbe96" providerId="ADAL" clId="{B8A22514-9138-4555-AC0A-4A4AFD2E68BF}" dt="2021-02-01T07:21:16.255" v="6560" actId="14100"/>
          <ac:grpSpMkLst>
            <pc:docMk/>
            <pc:sldMk cId="2659000925" sldId="530"/>
            <ac:grpSpMk id="4" creationId="{0DC540B3-7856-4F5A-AA25-BFCE34D35B96}"/>
          </ac:grpSpMkLst>
        </pc:grp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9" creationId="{ADB3C9E0-81DC-4A68-9A08-BA5847EB7B94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0" creationId="{E8A16947-C256-47F4-B0D2-9CD940119227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1" creationId="{3D68FA10-70A1-4AB8-AA30-C69A1136297C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2" creationId="{867C79F0-4DC9-47A7-8616-F33491AED59C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3" creationId="{741A5C6E-7183-4A27-AAE7-279CD6310D0A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4" creationId="{2DEA9377-C201-487D-BC13-FF407E2B69A5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5" creationId="{CCAB4F8A-3335-45FA-9244-D7D2C7392F5D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6" creationId="{864BEEF2-F7D5-40C3-B938-B11D7A84F77E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7" creationId="{37A7B43D-E986-426E-BB27-95F88CE3A69D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8" creationId="{5D281B05-E6EF-4818-AFFC-C6822E6439B3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9" creationId="{94EE2A30-45C8-4231-BBD7-7A641B4CC64A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20" creationId="{74E4A0A0-9655-4DB4-95FF-0B0A64CD007E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21" creationId="{445EB36D-43BB-43DA-ADAA-8DF5F4BB8880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22" creationId="{91ACA311-84DD-4EDB-A14F-F7CD40DFA79D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23" creationId="{CDFB3789-FF2C-40D6-B429-C14BC79D4714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24" creationId="{97968880-2FA0-4872-AF63-7AF90FD6B8BD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25" creationId="{91C06A27-590F-4705-9AF3-86C1AD754E51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26" creationId="{AEE337D1-388E-4ACA-A66B-89C901EC547F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27" creationId="{5B0BC149-3EBF-464F-8496-10697E978CA2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28" creationId="{E462248F-B1BC-4C58-88A3-6D83BBEF1EBB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29" creationId="{5D8E5BD7-54CA-4031-AFC3-E911EF05B5E8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30" creationId="{6F1D1EE0-517E-4F90-80F8-03AC5A8A4E52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31" creationId="{9D306774-F202-4CCD-A7BD-F36485740C6C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32" creationId="{E718BE6E-46DC-4A37-9F7A-88A35D684D40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33" creationId="{D431A34B-18D4-4340-B019-2CE67C4DBC2A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34" creationId="{C92DEF06-9D8D-49A5-A784-EF3225999328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35" creationId="{64086125-4606-4C0A-8ACF-FD390C023D93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36" creationId="{563D19E5-3F3D-40CE-84EF-F00E8EAACDBF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37" creationId="{35B99814-8A74-4CEF-98F3-290CB76C7AA3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38" creationId="{F1098C76-D7D0-4DA8-9B6D-F832C45E949B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39" creationId="{11A5D52D-4377-4D15-8B8F-FF54496274F0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40" creationId="{3AF7A4B4-023C-4E87-87AD-ACEB6B588CA7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42" creationId="{9B4B3814-CBDF-4DD4-A4B9-A38E3956851F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43" creationId="{961CFAC5-EF9D-4690-BF1F-1BC8A1E5C576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44" creationId="{68D1A485-91A0-4BEF-8414-C609AABD1F0A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45" creationId="{224FF3FA-A743-4638-815B-2FEA9D025376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46" creationId="{876ECAAB-7F08-4039-B3F6-9B902277F9C6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47" creationId="{FFF8EEDC-37B5-48F9-BD13-D079F248C20A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48" creationId="{B7E7DA8B-0714-4703-9D72-776581A7D63C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49" creationId="{A06B1AF6-6825-44DB-9E17-A2D3C7264FD3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50" creationId="{53F49199-592B-4B61-B9E7-3A3C965123B5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51" creationId="{17AB491D-990B-4C89-9613-884DF1ECDF54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52" creationId="{4CA7A01E-3684-4234-8AD5-7293F2D5228D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53" creationId="{8D66C0A1-3701-48A6-92DF-5FB6DE0D62ED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54" creationId="{8FD3065E-6E2F-47A3-B93C-9C78475B48EE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55" creationId="{A21FE14A-EC35-42CE-BC53-1A25E8F65778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56" creationId="{15FDD241-14F4-4F74-8F92-B30F96133270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57" creationId="{DB4F3CBA-0795-468F-952A-58F53628DE0C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58" creationId="{6A0A207F-4D56-4DBC-9120-3B43AD02DB48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59" creationId="{F0BC6898-4DB4-4419-922E-2C67536C1610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60" creationId="{91781C56-1798-42C9-AF30-D2AE59A6BDC4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61" creationId="{69B209B7-6579-45EC-8821-6DDEC16FF716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62" creationId="{44988CBE-2BAC-48FF-A813-A9D28BC784A1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63" creationId="{21C46B27-384B-42EF-BDF4-B51293576B62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64" creationId="{7F117C1E-3F58-4936-84F2-D534822F4DFA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65" creationId="{505A30F1-216E-4F90-8B0B-7C75964A32C4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66" creationId="{4659E653-47E0-40E9-8445-C93C85844F68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67" creationId="{97BB11C9-DB39-4DF7-900D-98927842F0C8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68" creationId="{9BFEE891-CFA6-490D-9FFA-C376DD1255AF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69" creationId="{D58070DF-6CEA-4B4B-B91F-702DE61B64AE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70" creationId="{4819F2F9-274A-43CC-AFB4-3139A1521A2D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71" creationId="{8EACD89D-2BE8-4BA5-BE66-FC6C1FD7EC4A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72" creationId="{B3E32250-25DE-4914-970A-6BEF735E8988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73" creationId="{3B09D87B-F1EC-428A-9F2A-F6D1DF61C58E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74" creationId="{4845300D-978B-479E-85DD-8E79382420F1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75" creationId="{0EF1BE18-B62C-4B65-A8C4-3938E60269A2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76" creationId="{75B5D172-93B4-4506-9168-62B0B526725B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77" creationId="{FA850935-337B-4B93-A311-464E183C5450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78" creationId="{E8735940-79D6-4955-BB83-BD8DA10EE274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79" creationId="{0A7E59ED-3547-47AB-B6FD-1DFE095ED47E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80" creationId="{F3ADBA8B-89F5-40A2-B1C6-62DCB8A80C49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81" creationId="{740700FB-5B7F-4152-B28D-72CEA718B065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82" creationId="{9C5AFBA2-039C-448B-885A-3A44CCAD9A77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83" creationId="{619CE6DC-ADE4-4590-AFA9-5486FB957AE7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84" creationId="{734F26F7-D76C-48E7-845B-B726597B7A30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85" creationId="{2292DC76-E3F8-4698-9D7E-7D9E6A91E390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86" creationId="{46365C68-3570-42E1-8030-F382BA7E2661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87" creationId="{8F28C1EF-5F44-4BE9-8377-E8F259DF4B8B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88" creationId="{FDB4A45E-8C92-4706-BEB0-6E073E5758C6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89" creationId="{31EEA297-E0E0-446D-A8EF-A1DB241F2BCC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90" creationId="{D4BFFAD1-FE49-4D88-B3B4-BA75FF0D2BEE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91" creationId="{AA381246-AC61-4292-8701-00BAC3D957D3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92" creationId="{065E487E-E15C-4433-9446-A5F10E941468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93" creationId="{CB67B7A7-6765-4EEB-916E-1D35D41B5937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94" creationId="{F485C893-D9EF-4C52-B45B-8581B09317F3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95" creationId="{1F8B3F1D-FBF6-4A52-A943-7CC5FBC0933B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96" creationId="{67EADF03-71B7-4540-AD3F-F0301AFEEC8A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97" creationId="{5AB5A432-DF98-406A-BBFD-8C98A3027274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98" creationId="{08E038DE-0F8A-41CA-A704-2E8F7AF7EB34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99" creationId="{20CE5255-1BCE-48F4-8770-7F394B65CE7F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00" creationId="{F614BA2A-81B7-49EA-A455-838E85E0F15A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01" creationId="{4CE3D425-57B3-4552-9961-EFEB48788BC4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02" creationId="{4C9F7849-0C9A-4338-B105-320732261163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03" creationId="{D2ADA821-40C0-4D1F-9B10-550DD6ABE17C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04" creationId="{D6EA0266-3B0D-46CC-A72B-04F487C4E519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05" creationId="{EA687813-1FDB-4D1F-A9D8-6F5D2C07AA86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06" creationId="{B2A41CC4-B272-4BBF-B207-308B52ACADBC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07" creationId="{BFF5609D-B8A4-44DB-A073-2250DE7FDF54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08" creationId="{23F1BEB3-CCBE-4534-82BC-FF6D236F224C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09" creationId="{4273B817-DB3F-436C-A3E9-C2FCD7097DEC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10" creationId="{5D1A82AD-AD44-4F6A-B57B-2C1ABD1713A5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11" creationId="{C872512A-AA13-4482-A86A-2E148C8B1D90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12" creationId="{93FFBF60-AEBD-4DA0-8F5D-4D3ED57CF2D7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13" creationId="{14DCAB92-A009-422A-93A6-18BAF53332D6}"/>
          </ac:picMkLst>
        </pc:picChg>
        <pc:picChg chg="mod">
          <ac:chgData name="Dongun Shin" userId="f006cbaf-5ce9-4997-9cc0-14bf25afbe96" providerId="ADAL" clId="{B8A22514-9138-4555-AC0A-4A4AFD2E68BF}" dt="2021-02-01T07:21:16.255" v="6560" actId="14100"/>
          <ac:picMkLst>
            <pc:docMk/>
            <pc:sldMk cId="2659000925" sldId="530"/>
            <ac:picMk id="114" creationId="{0EFCCA3A-7355-4E10-9195-C1E20702142B}"/>
          </ac:picMkLst>
        </pc:picChg>
      </pc:sldChg>
      <pc:sldChg chg="del">
        <pc:chgData name="Dongun Shin" userId="f006cbaf-5ce9-4997-9cc0-14bf25afbe96" providerId="ADAL" clId="{B8A22514-9138-4555-AC0A-4A4AFD2E68BF}" dt="2021-02-01T07:04:36.130" v="6151" actId="47"/>
        <pc:sldMkLst>
          <pc:docMk/>
          <pc:sldMk cId="2129539442" sldId="531"/>
        </pc:sldMkLst>
      </pc:sldChg>
      <pc:sldChg chg="addSp delSp modSp add mod">
        <pc:chgData name="Dongun Shin" userId="f006cbaf-5ce9-4997-9cc0-14bf25afbe96" providerId="ADAL" clId="{B8A22514-9138-4555-AC0A-4A4AFD2E68BF}" dt="2021-02-01T02:41:38.706" v="636"/>
        <pc:sldMkLst>
          <pc:docMk/>
          <pc:sldMk cId="671789271" sldId="532"/>
        </pc:sldMkLst>
        <pc:spChg chg="mod">
          <ac:chgData name="Dongun Shin" userId="f006cbaf-5ce9-4997-9cc0-14bf25afbe96" providerId="ADAL" clId="{B8A22514-9138-4555-AC0A-4A4AFD2E68BF}" dt="2021-02-01T02:41:38.706" v="636"/>
          <ac:spMkLst>
            <pc:docMk/>
            <pc:sldMk cId="671789271" sldId="532"/>
            <ac:spMk id="3" creationId="{FA39FEE2-E0D5-43BB-BF3E-338C854B59C2}"/>
          </ac:spMkLst>
        </pc:spChg>
        <pc:spChg chg="add mod">
          <ac:chgData name="Dongun Shin" userId="f006cbaf-5ce9-4997-9cc0-14bf25afbe96" providerId="ADAL" clId="{B8A22514-9138-4555-AC0A-4A4AFD2E68BF}" dt="2021-02-01T02:41:21.374" v="600" actId="1037"/>
          <ac:spMkLst>
            <pc:docMk/>
            <pc:sldMk cId="671789271" sldId="532"/>
            <ac:spMk id="4" creationId="{FF903430-6E1D-4914-9A0B-FAADEF095DC5}"/>
          </ac:spMkLst>
        </pc:spChg>
        <pc:spChg chg="add mod">
          <ac:chgData name="Dongun Shin" userId="f006cbaf-5ce9-4997-9cc0-14bf25afbe96" providerId="ADAL" clId="{B8A22514-9138-4555-AC0A-4A4AFD2E68BF}" dt="2021-02-01T02:41:21.374" v="600" actId="1037"/>
          <ac:spMkLst>
            <pc:docMk/>
            <pc:sldMk cId="671789271" sldId="532"/>
            <ac:spMk id="5" creationId="{FABA0EB3-36CC-4F1E-9AEE-6A6BC462D56F}"/>
          </ac:spMkLst>
        </pc:spChg>
        <pc:spChg chg="add mod">
          <ac:chgData name="Dongun Shin" userId="f006cbaf-5ce9-4997-9cc0-14bf25afbe96" providerId="ADAL" clId="{B8A22514-9138-4555-AC0A-4A4AFD2E68BF}" dt="2021-02-01T02:41:21.374" v="600" actId="1037"/>
          <ac:spMkLst>
            <pc:docMk/>
            <pc:sldMk cId="671789271" sldId="532"/>
            <ac:spMk id="6" creationId="{C31E1B66-C6A8-4D94-98A4-5E02720899E1}"/>
          </ac:spMkLst>
        </pc:spChg>
        <pc:spChg chg="add mod">
          <ac:chgData name="Dongun Shin" userId="f006cbaf-5ce9-4997-9cc0-14bf25afbe96" providerId="ADAL" clId="{B8A22514-9138-4555-AC0A-4A4AFD2E68BF}" dt="2021-02-01T02:41:21.374" v="600" actId="1037"/>
          <ac:spMkLst>
            <pc:docMk/>
            <pc:sldMk cId="671789271" sldId="532"/>
            <ac:spMk id="7" creationId="{DCC6B402-B5FE-43C6-80A7-95E0B60F161C}"/>
          </ac:spMkLst>
        </pc:spChg>
        <pc:spChg chg="add mod">
          <ac:chgData name="Dongun Shin" userId="f006cbaf-5ce9-4997-9cc0-14bf25afbe96" providerId="ADAL" clId="{B8A22514-9138-4555-AC0A-4A4AFD2E68BF}" dt="2021-02-01T02:41:21.374" v="600" actId="1037"/>
          <ac:spMkLst>
            <pc:docMk/>
            <pc:sldMk cId="671789271" sldId="532"/>
            <ac:spMk id="8" creationId="{8F2CF1DB-E50A-4105-8825-01B8B65296E8}"/>
          </ac:spMkLst>
        </pc:spChg>
        <pc:spChg chg="add mod">
          <ac:chgData name="Dongun Shin" userId="f006cbaf-5ce9-4997-9cc0-14bf25afbe96" providerId="ADAL" clId="{B8A22514-9138-4555-AC0A-4A4AFD2E68BF}" dt="2021-02-01T02:41:21.374" v="600" actId="1037"/>
          <ac:spMkLst>
            <pc:docMk/>
            <pc:sldMk cId="671789271" sldId="532"/>
            <ac:spMk id="9" creationId="{C5082C05-80A0-4607-986E-F7B9E5E29A4A}"/>
          </ac:spMkLst>
        </pc:spChg>
        <pc:spChg chg="add mod">
          <ac:chgData name="Dongun Shin" userId="f006cbaf-5ce9-4997-9cc0-14bf25afbe96" providerId="ADAL" clId="{B8A22514-9138-4555-AC0A-4A4AFD2E68BF}" dt="2021-02-01T02:41:21.374" v="600" actId="1037"/>
          <ac:spMkLst>
            <pc:docMk/>
            <pc:sldMk cId="671789271" sldId="532"/>
            <ac:spMk id="10" creationId="{45AA9FCC-85F0-4369-864B-07277370705F}"/>
          </ac:spMkLst>
        </pc:spChg>
        <pc:spChg chg="add mod">
          <ac:chgData name="Dongun Shin" userId="f006cbaf-5ce9-4997-9cc0-14bf25afbe96" providerId="ADAL" clId="{B8A22514-9138-4555-AC0A-4A4AFD2E68BF}" dt="2021-02-01T02:41:21.374" v="600" actId="1037"/>
          <ac:spMkLst>
            <pc:docMk/>
            <pc:sldMk cId="671789271" sldId="532"/>
            <ac:spMk id="11" creationId="{E50DF90C-8980-482A-850C-C1285F7F3F2B}"/>
          </ac:spMkLst>
        </pc:spChg>
        <pc:spChg chg="add mod">
          <ac:chgData name="Dongun Shin" userId="f006cbaf-5ce9-4997-9cc0-14bf25afbe96" providerId="ADAL" clId="{B8A22514-9138-4555-AC0A-4A4AFD2E68BF}" dt="2021-02-01T02:41:21.374" v="600" actId="1037"/>
          <ac:spMkLst>
            <pc:docMk/>
            <pc:sldMk cId="671789271" sldId="532"/>
            <ac:spMk id="12" creationId="{F56784A7-8506-4AFB-BF28-8510CBBE766B}"/>
          </ac:spMkLst>
        </pc:spChg>
        <pc:spChg chg="add mod">
          <ac:chgData name="Dongun Shin" userId="f006cbaf-5ce9-4997-9cc0-14bf25afbe96" providerId="ADAL" clId="{B8A22514-9138-4555-AC0A-4A4AFD2E68BF}" dt="2021-02-01T02:41:21.374" v="600" actId="1037"/>
          <ac:spMkLst>
            <pc:docMk/>
            <pc:sldMk cId="671789271" sldId="532"/>
            <ac:spMk id="13" creationId="{B4FA82D9-0E9A-455C-B531-81246052E230}"/>
          </ac:spMkLst>
        </pc:spChg>
        <pc:spChg chg="add mod">
          <ac:chgData name="Dongun Shin" userId="f006cbaf-5ce9-4997-9cc0-14bf25afbe96" providerId="ADAL" clId="{B8A22514-9138-4555-AC0A-4A4AFD2E68BF}" dt="2021-02-01T02:41:21.374" v="600" actId="1037"/>
          <ac:spMkLst>
            <pc:docMk/>
            <pc:sldMk cId="671789271" sldId="532"/>
            <ac:spMk id="14" creationId="{01F19912-713F-42AF-87E0-D67F3AB08FF8}"/>
          </ac:spMkLst>
        </pc:spChg>
        <pc:spChg chg="add mod">
          <ac:chgData name="Dongun Shin" userId="f006cbaf-5ce9-4997-9cc0-14bf25afbe96" providerId="ADAL" clId="{B8A22514-9138-4555-AC0A-4A4AFD2E68BF}" dt="2021-02-01T02:41:21.374" v="600" actId="1037"/>
          <ac:spMkLst>
            <pc:docMk/>
            <pc:sldMk cId="671789271" sldId="532"/>
            <ac:spMk id="15" creationId="{1AC777AA-B403-4FF3-B89E-F4AA6C0AA50A}"/>
          </ac:spMkLst>
        </pc:spChg>
        <pc:spChg chg="add mod">
          <ac:chgData name="Dongun Shin" userId="f006cbaf-5ce9-4997-9cc0-14bf25afbe96" providerId="ADAL" clId="{B8A22514-9138-4555-AC0A-4A4AFD2E68BF}" dt="2021-02-01T02:41:21.374" v="600" actId="1037"/>
          <ac:spMkLst>
            <pc:docMk/>
            <pc:sldMk cId="671789271" sldId="532"/>
            <ac:spMk id="16" creationId="{51F8CC3F-4D71-47F6-A6CB-E5573CB4E823}"/>
          </ac:spMkLst>
        </pc:spChg>
        <pc:spChg chg="add mod">
          <ac:chgData name="Dongun Shin" userId="f006cbaf-5ce9-4997-9cc0-14bf25afbe96" providerId="ADAL" clId="{B8A22514-9138-4555-AC0A-4A4AFD2E68BF}" dt="2021-02-01T02:41:21.374" v="600" actId="1037"/>
          <ac:spMkLst>
            <pc:docMk/>
            <pc:sldMk cId="671789271" sldId="532"/>
            <ac:spMk id="17" creationId="{ECFF3760-0260-46DB-BF47-29575A499974}"/>
          </ac:spMkLst>
        </pc:spChg>
        <pc:spChg chg="add mod">
          <ac:chgData name="Dongun Shin" userId="f006cbaf-5ce9-4997-9cc0-14bf25afbe96" providerId="ADAL" clId="{B8A22514-9138-4555-AC0A-4A4AFD2E68BF}" dt="2021-02-01T02:41:21.374" v="600" actId="1037"/>
          <ac:spMkLst>
            <pc:docMk/>
            <pc:sldMk cId="671789271" sldId="532"/>
            <ac:spMk id="18" creationId="{A06456BF-DC3D-419D-A0AD-7816081F242C}"/>
          </ac:spMkLst>
        </pc:spChg>
        <pc:spChg chg="add mod">
          <ac:chgData name="Dongun Shin" userId="f006cbaf-5ce9-4997-9cc0-14bf25afbe96" providerId="ADAL" clId="{B8A22514-9138-4555-AC0A-4A4AFD2E68BF}" dt="2021-02-01T02:41:21.374" v="600" actId="1037"/>
          <ac:spMkLst>
            <pc:docMk/>
            <pc:sldMk cId="671789271" sldId="532"/>
            <ac:spMk id="19" creationId="{CC8ABBCB-46A6-4CB8-BE3C-13677D6B9910}"/>
          </ac:spMkLst>
        </pc:spChg>
        <pc:spChg chg="add mod">
          <ac:chgData name="Dongun Shin" userId="f006cbaf-5ce9-4997-9cc0-14bf25afbe96" providerId="ADAL" clId="{B8A22514-9138-4555-AC0A-4A4AFD2E68BF}" dt="2021-02-01T02:41:21.374" v="600" actId="1037"/>
          <ac:spMkLst>
            <pc:docMk/>
            <pc:sldMk cId="671789271" sldId="532"/>
            <ac:spMk id="20" creationId="{2235D559-B1F9-42A3-83EE-5CFB6F86DDEA}"/>
          </ac:spMkLst>
        </pc:spChg>
        <pc:spChg chg="add mod">
          <ac:chgData name="Dongun Shin" userId="f006cbaf-5ce9-4997-9cc0-14bf25afbe96" providerId="ADAL" clId="{B8A22514-9138-4555-AC0A-4A4AFD2E68BF}" dt="2021-02-01T02:41:21.374" v="600" actId="1037"/>
          <ac:spMkLst>
            <pc:docMk/>
            <pc:sldMk cId="671789271" sldId="532"/>
            <ac:spMk id="21" creationId="{1053928E-B5F1-4AC2-AFF6-F12DC401A91D}"/>
          </ac:spMkLst>
        </pc:spChg>
        <pc:spChg chg="add mod">
          <ac:chgData name="Dongun Shin" userId="f006cbaf-5ce9-4997-9cc0-14bf25afbe96" providerId="ADAL" clId="{B8A22514-9138-4555-AC0A-4A4AFD2E68BF}" dt="2021-02-01T02:41:21.374" v="600" actId="1037"/>
          <ac:spMkLst>
            <pc:docMk/>
            <pc:sldMk cId="671789271" sldId="532"/>
            <ac:spMk id="22" creationId="{49C7F5CA-EE55-4176-B38B-40F71B2B6E3C}"/>
          </ac:spMkLst>
        </pc:spChg>
        <pc:grpChg chg="add mod">
          <ac:chgData name="Dongun Shin" userId="f006cbaf-5ce9-4997-9cc0-14bf25afbe96" providerId="ADAL" clId="{B8A22514-9138-4555-AC0A-4A4AFD2E68BF}" dt="2021-02-01T02:41:21.374" v="600" actId="1037"/>
          <ac:grpSpMkLst>
            <pc:docMk/>
            <pc:sldMk cId="671789271" sldId="532"/>
            <ac:grpSpMk id="24" creationId="{20667539-B7CD-44C6-91BC-C20DB0BA0195}"/>
          </ac:grpSpMkLst>
        </pc:grpChg>
        <pc:graphicFrameChg chg="del">
          <ac:chgData name="Dongun Shin" userId="f006cbaf-5ce9-4997-9cc0-14bf25afbe96" providerId="ADAL" clId="{B8A22514-9138-4555-AC0A-4A4AFD2E68BF}" dt="2021-02-01T02:41:11.054" v="564" actId="478"/>
          <ac:graphicFrameMkLst>
            <pc:docMk/>
            <pc:sldMk cId="671789271" sldId="532"/>
            <ac:graphicFrameMk id="2" creationId="{0D3E8C93-69F3-4741-94C2-E4FFAC4AD188}"/>
          </ac:graphicFrameMkLst>
        </pc:graphicFrameChg>
        <pc:picChg chg="add mod">
          <ac:chgData name="Dongun Shin" userId="f006cbaf-5ce9-4997-9cc0-14bf25afbe96" providerId="ADAL" clId="{B8A22514-9138-4555-AC0A-4A4AFD2E68BF}" dt="2021-02-01T02:41:21.374" v="600" actId="1037"/>
          <ac:picMkLst>
            <pc:docMk/>
            <pc:sldMk cId="671789271" sldId="532"/>
            <ac:picMk id="23" creationId="{810A1395-3925-4683-AD57-5A2C332D38A5}"/>
          </ac:picMkLst>
        </pc:picChg>
        <pc:picChg chg="mod">
          <ac:chgData name="Dongun Shin" userId="f006cbaf-5ce9-4997-9cc0-14bf25afbe96" providerId="ADAL" clId="{B8A22514-9138-4555-AC0A-4A4AFD2E68BF}" dt="2021-02-01T02:41:11.908" v="565"/>
          <ac:picMkLst>
            <pc:docMk/>
            <pc:sldMk cId="671789271" sldId="532"/>
            <ac:picMk id="25" creationId="{357546C4-E456-47B2-91F9-D90F4FC27D02}"/>
          </ac:picMkLst>
        </pc:picChg>
        <pc:picChg chg="mod">
          <ac:chgData name="Dongun Shin" userId="f006cbaf-5ce9-4997-9cc0-14bf25afbe96" providerId="ADAL" clId="{B8A22514-9138-4555-AC0A-4A4AFD2E68BF}" dt="2021-02-01T02:41:11.908" v="565"/>
          <ac:picMkLst>
            <pc:docMk/>
            <pc:sldMk cId="671789271" sldId="532"/>
            <ac:picMk id="26" creationId="{9F5FF67B-6B49-4C0E-A489-19ACD7BF36E9}"/>
          </ac:picMkLst>
        </pc:picChg>
        <pc:picChg chg="mod">
          <ac:chgData name="Dongun Shin" userId="f006cbaf-5ce9-4997-9cc0-14bf25afbe96" providerId="ADAL" clId="{B8A22514-9138-4555-AC0A-4A4AFD2E68BF}" dt="2021-02-01T02:41:11.908" v="565"/>
          <ac:picMkLst>
            <pc:docMk/>
            <pc:sldMk cId="671789271" sldId="532"/>
            <ac:picMk id="27" creationId="{D2AAB7E8-3EC5-4709-B84D-9663B0EA4389}"/>
          </ac:picMkLst>
        </pc:picChg>
        <pc:picChg chg="add mod">
          <ac:chgData name="Dongun Shin" userId="f006cbaf-5ce9-4997-9cc0-14bf25afbe96" providerId="ADAL" clId="{B8A22514-9138-4555-AC0A-4A4AFD2E68BF}" dt="2021-02-01T02:41:21.374" v="600" actId="1037"/>
          <ac:picMkLst>
            <pc:docMk/>
            <pc:sldMk cId="671789271" sldId="532"/>
            <ac:picMk id="28" creationId="{17F5646B-2953-49E5-9700-6AE2F11B0BDE}"/>
          </ac:picMkLst>
        </pc:picChg>
        <pc:picChg chg="add mod">
          <ac:chgData name="Dongun Shin" userId="f006cbaf-5ce9-4997-9cc0-14bf25afbe96" providerId="ADAL" clId="{B8A22514-9138-4555-AC0A-4A4AFD2E68BF}" dt="2021-02-01T02:41:21.374" v="600" actId="1037"/>
          <ac:picMkLst>
            <pc:docMk/>
            <pc:sldMk cId="671789271" sldId="532"/>
            <ac:picMk id="29" creationId="{032234E3-6382-4D2F-A589-755D76F29B62}"/>
          </ac:picMkLst>
        </pc:picChg>
      </pc:sldChg>
      <pc:sldChg chg="addSp delSp modSp add mod">
        <pc:chgData name="Dongun Shin" userId="f006cbaf-5ce9-4997-9cc0-14bf25afbe96" providerId="ADAL" clId="{B8A22514-9138-4555-AC0A-4A4AFD2E68BF}" dt="2021-02-01T02:44:05.926" v="763"/>
        <pc:sldMkLst>
          <pc:docMk/>
          <pc:sldMk cId="2246256527" sldId="533"/>
        </pc:sldMkLst>
        <pc:spChg chg="mod">
          <ac:chgData name="Dongun Shin" userId="f006cbaf-5ce9-4997-9cc0-14bf25afbe96" providerId="ADAL" clId="{B8A22514-9138-4555-AC0A-4A4AFD2E68BF}" dt="2021-02-01T02:44:05.926" v="763"/>
          <ac:spMkLst>
            <pc:docMk/>
            <pc:sldMk cId="2246256527" sldId="533"/>
            <ac:spMk id="3" creationId="{FA39FEE2-E0D5-43BB-BF3E-338C854B59C2}"/>
          </ac:spMkLst>
        </pc:spChg>
        <pc:spChg chg="del">
          <ac:chgData name="Dongun Shin" userId="f006cbaf-5ce9-4997-9cc0-14bf25afbe96" providerId="ADAL" clId="{B8A22514-9138-4555-AC0A-4A4AFD2E68BF}" dt="2021-02-01T02:41:55.028" v="638" actId="478"/>
          <ac:spMkLst>
            <pc:docMk/>
            <pc:sldMk cId="2246256527" sldId="533"/>
            <ac:spMk id="4" creationId="{FF903430-6E1D-4914-9A0B-FAADEF095DC5}"/>
          </ac:spMkLst>
        </pc:spChg>
        <pc:spChg chg="del">
          <ac:chgData name="Dongun Shin" userId="f006cbaf-5ce9-4997-9cc0-14bf25afbe96" providerId="ADAL" clId="{B8A22514-9138-4555-AC0A-4A4AFD2E68BF}" dt="2021-02-01T02:41:55.028" v="638" actId="478"/>
          <ac:spMkLst>
            <pc:docMk/>
            <pc:sldMk cId="2246256527" sldId="533"/>
            <ac:spMk id="5" creationId="{FABA0EB3-36CC-4F1E-9AEE-6A6BC462D56F}"/>
          </ac:spMkLst>
        </pc:spChg>
        <pc:spChg chg="del">
          <ac:chgData name="Dongun Shin" userId="f006cbaf-5ce9-4997-9cc0-14bf25afbe96" providerId="ADAL" clId="{B8A22514-9138-4555-AC0A-4A4AFD2E68BF}" dt="2021-02-01T02:41:55.028" v="638" actId="478"/>
          <ac:spMkLst>
            <pc:docMk/>
            <pc:sldMk cId="2246256527" sldId="533"/>
            <ac:spMk id="6" creationId="{C31E1B66-C6A8-4D94-98A4-5E02720899E1}"/>
          </ac:spMkLst>
        </pc:spChg>
        <pc:spChg chg="del">
          <ac:chgData name="Dongun Shin" userId="f006cbaf-5ce9-4997-9cc0-14bf25afbe96" providerId="ADAL" clId="{B8A22514-9138-4555-AC0A-4A4AFD2E68BF}" dt="2021-02-01T02:41:55.028" v="638" actId="478"/>
          <ac:spMkLst>
            <pc:docMk/>
            <pc:sldMk cId="2246256527" sldId="533"/>
            <ac:spMk id="7" creationId="{DCC6B402-B5FE-43C6-80A7-95E0B60F161C}"/>
          </ac:spMkLst>
        </pc:spChg>
        <pc:spChg chg="del">
          <ac:chgData name="Dongun Shin" userId="f006cbaf-5ce9-4997-9cc0-14bf25afbe96" providerId="ADAL" clId="{B8A22514-9138-4555-AC0A-4A4AFD2E68BF}" dt="2021-02-01T02:41:55.028" v="638" actId="478"/>
          <ac:spMkLst>
            <pc:docMk/>
            <pc:sldMk cId="2246256527" sldId="533"/>
            <ac:spMk id="8" creationId="{8F2CF1DB-E50A-4105-8825-01B8B65296E8}"/>
          </ac:spMkLst>
        </pc:spChg>
        <pc:spChg chg="del">
          <ac:chgData name="Dongun Shin" userId="f006cbaf-5ce9-4997-9cc0-14bf25afbe96" providerId="ADAL" clId="{B8A22514-9138-4555-AC0A-4A4AFD2E68BF}" dt="2021-02-01T02:41:55.028" v="638" actId="478"/>
          <ac:spMkLst>
            <pc:docMk/>
            <pc:sldMk cId="2246256527" sldId="533"/>
            <ac:spMk id="9" creationId="{C5082C05-80A0-4607-986E-F7B9E5E29A4A}"/>
          </ac:spMkLst>
        </pc:spChg>
        <pc:spChg chg="del">
          <ac:chgData name="Dongun Shin" userId="f006cbaf-5ce9-4997-9cc0-14bf25afbe96" providerId="ADAL" clId="{B8A22514-9138-4555-AC0A-4A4AFD2E68BF}" dt="2021-02-01T02:41:55.028" v="638" actId="478"/>
          <ac:spMkLst>
            <pc:docMk/>
            <pc:sldMk cId="2246256527" sldId="533"/>
            <ac:spMk id="10" creationId="{45AA9FCC-85F0-4369-864B-07277370705F}"/>
          </ac:spMkLst>
        </pc:spChg>
        <pc:spChg chg="del">
          <ac:chgData name="Dongun Shin" userId="f006cbaf-5ce9-4997-9cc0-14bf25afbe96" providerId="ADAL" clId="{B8A22514-9138-4555-AC0A-4A4AFD2E68BF}" dt="2021-02-01T02:41:55.028" v="638" actId="478"/>
          <ac:spMkLst>
            <pc:docMk/>
            <pc:sldMk cId="2246256527" sldId="533"/>
            <ac:spMk id="11" creationId="{E50DF90C-8980-482A-850C-C1285F7F3F2B}"/>
          </ac:spMkLst>
        </pc:spChg>
        <pc:spChg chg="del">
          <ac:chgData name="Dongun Shin" userId="f006cbaf-5ce9-4997-9cc0-14bf25afbe96" providerId="ADAL" clId="{B8A22514-9138-4555-AC0A-4A4AFD2E68BF}" dt="2021-02-01T02:41:55.028" v="638" actId="478"/>
          <ac:spMkLst>
            <pc:docMk/>
            <pc:sldMk cId="2246256527" sldId="533"/>
            <ac:spMk id="12" creationId="{F56784A7-8506-4AFB-BF28-8510CBBE766B}"/>
          </ac:spMkLst>
        </pc:spChg>
        <pc:spChg chg="del">
          <ac:chgData name="Dongun Shin" userId="f006cbaf-5ce9-4997-9cc0-14bf25afbe96" providerId="ADAL" clId="{B8A22514-9138-4555-AC0A-4A4AFD2E68BF}" dt="2021-02-01T02:41:55.028" v="638" actId="478"/>
          <ac:spMkLst>
            <pc:docMk/>
            <pc:sldMk cId="2246256527" sldId="533"/>
            <ac:spMk id="13" creationId="{B4FA82D9-0E9A-455C-B531-81246052E230}"/>
          </ac:spMkLst>
        </pc:spChg>
        <pc:spChg chg="del">
          <ac:chgData name="Dongun Shin" userId="f006cbaf-5ce9-4997-9cc0-14bf25afbe96" providerId="ADAL" clId="{B8A22514-9138-4555-AC0A-4A4AFD2E68BF}" dt="2021-02-01T02:41:55.028" v="638" actId="478"/>
          <ac:spMkLst>
            <pc:docMk/>
            <pc:sldMk cId="2246256527" sldId="533"/>
            <ac:spMk id="14" creationId="{01F19912-713F-42AF-87E0-D67F3AB08FF8}"/>
          </ac:spMkLst>
        </pc:spChg>
        <pc:spChg chg="del">
          <ac:chgData name="Dongun Shin" userId="f006cbaf-5ce9-4997-9cc0-14bf25afbe96" providerId="ADAL" clId="{B8A22514-9138-4555-AC0A-4A4AFD2E68BF}" dt="2021-02-01T02:41:55.028" v="638" actId="478"/>
          <ac:spMkLst>
            <pc:docMk/>
            <pc:sldMk cId="2246256527" sldId="533"/>
            <ac:spMk id="15" creationId="{1AC777AA-B403-4FF3-B89E-F4AA6C0AA50A}"/>
          </ac:spMkLst>
        </pc:spChg>
        <pc:spChg chg="del">
          <ac:chgData name="Dongun Shin" userId="f006cbaf-5ce9-4997-9cc0-14bf25afbe96" providerId="ADAL" clId="{B8A22514-9138-4555-AC0A-4A4AFD2E68BF}" dt="2021-02-01T02:41:55.028" v="638" actId="478"/>
          <ac:spMkLst>
            <pc:docMk/>
            <pc:sldMk cId="2246256527" sldId="533"/>
            <ac:spMk id="16" creationId="{51F8CC3F-4D71-47F6-A6CB-E5573CB4E823}"/>
          </ac:spMkLst>
        </pc:spChg>
        <pc:spChg chg="del">
          <ac:chgData name="Dongun Shin" userId="f006cbaf-5ce9-4997-9cc0-14bf25afbe96" providerId="ADAL" clId="{B8A22514-9138-4555-AC0A-4A4AFD2E68BF}" dt="2021-02-01T02:41:55.028" v="638" actId="478"/>
          <ac:spMkLst>
            <pc:docMk/>
            <pc:sldMk cId="2246256527" sldId="533"/>
            <ac:spMk id="17" creationId="{ECFF3760-0260-46DB-BF47-29575A499974}"/>
          </ac:spMkLst>
        </pc:spChg>
        <pc:spChg chg="del">
          <ac:chgData name="Dongun Shin" userId="f006cbaf-5ce9-4997-9cc0-14bf25afbe96" providerId="ADAL" clId="{B8A22514-9138-4555-AC0A-4A4AFD2E68BF}" dt="2021-02-01T02:41:55.028" v="638" actId="478"/>
          <ac:spMkLst>
            <pc:docMk/>
            <pc:sldMk cId="2246256527" sldId="533"/>
            <ac:spMk id="18" creationId="{A06456BF-DC3D-419D-A0AD-7816081F242C}"/>
          </ac:spMkLst>
        </pc:spChg>
        <pc:spChg chg="del">
          <ac:chgData name="Dongun Shin" userId="f006cbaf-5ce9-4997-9cc0-14bf25afbe96" providerId="ADAL" clId="{B8A22514-9138-4555-AC0A-4A4AFD2E68BF}" dt="2021-02-01T02:41:55.028" v="638" actId="478"/>
          <ac:spMkLst>
            <pc:docMk/>
            <pc:sldMk cId="2246256527" sldId="533"/>
            <ac:spMk id="19" creationId="{CC8ABBCB-46A6-4CB8-BE3C-13677D6B9910}"/>
          </ac:spMkLst>
        </pc:spChg>
        <pc:spChg chg="del">
          <ac:chgData name="Dongun Shin" userId="f006cbaf-5ce9-4997-9cc0-14bf25afbe96" providerId="ADAL" clId="{B8A22514-9138-4555-AC0A-4A4AFD2E68BF}" dt="2021-02-01T02:41:55.028" v="638" actId="478"/>
          <ac:spMkLst>
            <pc:docMk/>
            <pc:sldMk cId="2246256527" sldId="533"/>
            <ac:spMk id="20" creationId="{2235D559-B1F9-42A3-83EE-5CFB6F86DDEA}"/>
          </ac:spMkLst>
        </pc:spChg>
        <pc:spChg chg="del">
          <ac:chgData name="Dongun Shin" userId="f006cbaf-5ce9-4997-9cc0-14bf25afbe96" providerId="ADAL" clId="{B8A22514-9138-4555-AC0A-4A4AFD2E68BF}" dt="2021-02-01T02:41:55.028" v="638" actId="478"/>
          <ac:spMkLst>
            <pc:docMk/>
            <pc:sldMk cId="2246256527" sldId="533"/>
            <ac:spMk id="21" creationId="{1053928E-B5F1-4AC2-AFF6-F12DC401A91D}"/>
          </ac:spMkLst>
        </pc:spChg>
        <pc:spChg chg="del">
          <ac:chgData name="Dongun Shin" userId="f006cbaf-5ce9-4997-9cc0-14bf25afbe96" providerId="ADAL" clId="{B8A22514-9138-4555-AC0A-4A4AFD2E68BF}" dt="2021-02-01T02:41:55.028" v="638" actId="478"/>
          <ac:spMkLst>
            <pc:docMk/>
            <pc:sldMk cId="2246256527" sldId="533"/>
            <ac:spMk id="22" creationId="{49C7F5CA-EE55-4176-B38B-40F71B2B6E3C}"/>
          </ac:spMkLst>
        </pc:spChg>
        <pc:spChg chg="add del mod">
          <ac:chgData name="Dongun Shin" userId="f006cbaf-5ce9-4997-9cc0-14bf25afbe96" providerId="ADAL" clId="{B8A22514-9138-4555-AC0A-4A4AFD2E68BF}" dt="2021-02-01T02:41:58.764" v="642"/>
          <ac:spMkLst>
            <pc:docMk/>
            <pc:sldMk cId="2246256527" sldId="533"/>
            <ac:spMk id="30" creationId="{AC8E83DB-21F9-467F-8176-70BAC67C7A21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32" creationId="{B2B97FB3-082A-451A-A8E6-878A7BB4E99B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33" creationId="{5205A422-EC52-455B-8863-FDA2A6E1AA43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34" creationId="{521E7A6C-95B6-4402-9581-F38F1CB4056C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35" creationId="{068B7908-27DF-4715-88D9-6D70E33F229B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36" creationId="{238F955E-0494-44CB-B097-CBC5B5D88D46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37" creationId="{A09F99E5-3DCF-4C0F-9D65-49A3050C7F59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38" creationId="{118AD3D3-FEF9-4BC8-87CE-855CC0C4A8CF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39" creationId="{F390F0E5-93D4-478A-8A95-B450E2A71FB6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40" creationId="{B9D36C7D-6A02-40E9-A7EC-F4C393C76F2E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41" creationId="{CA0A29FC-BBBB-4F3F-8C47-90CABD74A5D2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42" creationId="{77990619-3066-45E4-B764-2BBF08C270BF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43" creationId="{14F2EA9F-3D85-44CA-BDDE-FC84FA816533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44" creationId="{F0981EE0-3EE4-4870-B1A9-114976F84237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45" creationId="{59F534AA-8EC1-4BF0-B1EC-C71D4B6877DE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50" creationId="{C8794D1A-6B60-4F27-A70B-85942EA6E175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51" creationId="{C5AFDD46-84F2-4C2C-925B-2BAD71A1FC1D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52" creationId="{FB392BA5-77A7-4EB2-9AF4-77D5493F70B0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53" creationId="{13B8E038-1F3C-47DC-A92D-EDD26E375A5C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54" creationId="{8BE7DFAD-E5AF-4FF2-87D6-988C5C6543AE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55" creationId="{939CAB5B-21A2-44E1-9EB6-F2BA57E92CD0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60" creationId="{2E792D52-811A-4B37-99FB-1C160559D5A7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62" creationId="{07B117F1-6349-43F0-B8D9-F9F50E14DA6A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64" creationId="{75C60537-D1A7-4272-B4DE-EADFD3567AB4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66" creationId="{499F47C2-853F-447B-96CF-C81119C2E70B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68" creationId="{B1D51A7F-581A-41C3-B013-A8C6795FD82E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70" creationId="{CA817500-EC72-4EED-A028-0759F5D99802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72" creationId="{84636275-938B-473F-BA66-ED6FB535DC40}"/>
          </ac:spMkLst>
        </pc:spChg>
        <pc:spChg chg="mod">
          <ac:chgData name="Dongun Shin" userId="f006cbaf-5ce9-4997-9cc0-14bf25afbe96" providerId="ADAL" clId="{B8A22514-9138-4555-AC0A-4A4AFD2E68BF}" dt="2021-02-01T02:41:55.646" v="639"/>
          <ac:spMkLst>
            <pc:docMk/>
            <pc:sldMk cId="2246256527" sldId="533"/>
            <ac:spMk id="74" creationId="{66138A59-217D-4735-A6F6-FAC2325DC1E0}"/>
          </ac:spMkLst>
        </pc:spChg>
        <pc:spChg chg="add del mod">
          <ac:chgData name="Dongun Shin" userId="f006cbaf-5ce9-4997-9cc0-14bf25afbe96" providerId="ADAL" clId="{B8A22514-9138-4555-AC0A-4A4AFD2E68BF}" dt="2021-02-01T02:42:07.592" v="652" actId="478"/>
          <ac:spMkLst>
            <pc:docMk/>
            <pc:sldMk cId="2246256527" sldId="533"/>
            <ac:spMk id="75" creationId="{AFCA360C-B179-4F5D-A847-4845D667D4FB}"/>
          </ac:spMkLst>
        </pc:spChg>
        <pc:spChg chg="mod">
          <ac:chgData name="Dongun Shin" userId="f006cbaf-5ce9-4997-9cc0-14bf25afbe96" providerId="ADAL" clId="{B8A22514-9138-4555-AC0A-4A4AFD2E68BF}" dt="2021-02-01T02:41:58.797" v="643"/>
          <ac:spMkLst>
            <pc:docMk/>
            <pc:sldMk cId="2246256527" sldId="533"/>
            <ac:spMk id="77" creationId="{DD3AF562-935A-4579-9296-FC292D7512B7}"/>
          </ac:spMkLst>
        </pc:spChg>
        <pc:spChg chg="mod">
          <ac:chgData name="Dongun Shin" userId="f006cbaf-5ce9-4997-9cc0-14bf25afbe96" providerId="ADAL" clId="{B8A22514-9138-4555-AC0A-4A4AFD2E68BF}" dt="2021-02-01T02:43:52.961" v="749" actId="6549"/>
          <ac:spMkLst>
            <pc:docMk/>
            <pc:sldMk cId="2246256527" sldId="533"/>
            <ac:spMk id="78" creationId="{7825A22D-69B4-48E0-979B-14E680ED33C1}"/>
          </ac:spMkLst>
        </pc:spChg>
        <pc:spChg chg="mod">
          <ac:chgData name="Dongun Shin" userId="f006cbaf-5ce9-4997-9cc0-14bf25afbe96" providerId="ADAL" clId="{B8A22514-9138-4555-AC0A-4A4AFD2E68BF}" dt="2021-02-01T02:41:58.797" v="643"/>
          <ac:spMkLst>
            <pc:docMk/>
            <pc:sldMk cId="2246256527" sldId="533"/>
            <ac:spMk id="79" creationId="{7A3B9B1E-2DD1-4392-8A9F-BA1EF905E617}"/>
          </ac:spMkLst>
        </pc:spChg>
        <pc:spChg chg="mod">
          <ac:chgData name="Dongun Shin" userId="f006cbaf-5ce9-4997-9cc0-14bf25afbe96" providerId="ADAL" clId="{B8A22514-9138-4555-AC0A-4A4AFD2E68BF}" dt="2021-02-01T02:41:58.797" v="643"/>
          <ac:spMkLst>
            <pc:docMk/>
            <pc:sldMk cId="2246256527" sldId="533"/>
            <ac:spMk id="80" creationId="{88DCDB1E-2D08-49D1-9345-29D71CB75D9F}"/>
          </ac:spMkLst>
        </pc:spChg>
        <pc:spChg chg="mod">
          <ac:chgData name="Dongun Shin" userId="f006cbaf-5ce9-4997-9cc0-14bf25afbe96" providerId="ADAL" clId="{B8A22514-9138-4555-AC0A-4A4AFD2E68BF}" dt="2021-02-01T02:42:18.059" v="654" actId="207"/>
          <ac:spMkLst>
            <pc:docMk/>
            <pc:sldMk cId="2246256527" sldId="533"/>
            <ac:spMk id="81" creationId="{01DACBD5-611D-4ADA-A482-276EC278CD59}"/>
          </ac:spMkLst>
        </pc:spChg>
        <pc:spChg chg="mod">
          <ac:chgData name="Dongun Shin" userId="f006cbaf-5ce9-4997-9cc0-14bf25afbe96" providerId="ADAL" clId="{B8A22514-9138-4555-AC0A-4A4AFD2E68BF}" dt="2021-02-01T02:41:58.797" v="643"/>
          <ac:spMkLst>
            <pc:docMk/>
            <pc:sldMk cId="2246256527" sldId="533"/>
            <ac:spMk id="82" creationId="{39F803D6-13E8-46B3-81D0-7F8314B21E3B}"/>
          </ac:spMkLst>
        </pc:spChg>
        <pc:spChg chg="mod">
          <ac:chgData name="Dongun Shin" userId="f006cbaf-5ce9-4997-9cc0-14bf25afbe96" providerId="ADAL" clId="{B8A22514-9138-4555-AC0A-4A4AFD2E68BF}" dt="2021-02-01T02:41:58.797" v="643"/>
          <ac:spMkLst>
            <pc:docMk/>
            <pc:sldMk cId="2246256527" sldId="533"/>
            <ac:spMk id="83" creationId="{0F001F00-5E4F-45F9-91DD-AF6F244DE365}"/>
          </ac:spMkLst>
        </pc:spChg>
        <pc:spChg chg="mod">
          <ac:chgData name="Dongun Shin" userId="f006cbaf-5ce9-4997-9cc0-14bf25afbe96" providerId="ADAL" clId="{B8A22514-9138-4555-AC0A-4A4AFD2E68BF}" dt="2021-02-01T02:41:58.797" v="643"/>
          <ac:spMkLst>
            <pc:docMk/>
            <pc:sldMk cId="2246256527" sldId="533"/>
            <ac:spMk id="84" creationId="{662266CF-6559-4910-904A-AB6D6ACD72A5}"/>
          </ac:spMkLst>
        </pc:spChg>
        <pc:spChg chg="mod">
          <ac:chgData name="Dongun Shin" userId="f006cbaf-5ce9-4997-9cc0-14bf25afbe96" providerId="ADAL" clId="{B8A22514-9138-4555-AC0A-4A4AFD2E68BF}" dt="2021-02-01T02:41:58.797" v="643"/>
          <ac:spMkLst>
            <pc:docMk/>
            <pc:sldMk cId="2246256527" sldId="533"/>
            <ac:spMk id="85" creationId="{6A370738-ABF9-42A2-8160-7300EAD5B767}"/>
          </ac:spMkLst>
        </pc:spChg>
        <pc:spChg chg="mod">
          <ac:chgData name="Dongun Shin" userId="f006cbaf-5ce9-4997-9cc0-14bf25afbe96" providerId="ADAL" clId="{B8A22514-9138-4555-AC0A-4A4AFD2E68BF}" dt="2021-02-01T02:41:58.797" v="643"/>
          <ac:spMkLst>
            <pc:docMk/>
            <pc:sldMk cId="2246256527" sldId="533"/>
            <ac:spMk id="86" creationId="{C7A881D7-60C6-4875-A39C-99C348FBE357}"/>
          </ac:spMkLst>
        </pc:spChg>
        <pc:spChg chg="mod">
          <ac:chgData name="Dongun Shin" userId="f006cbaf-5ce9-4997-9cc0-14bf25afbe96" providerId="ADAL" clId="{B8A22514-9138-4555-AC0A-4A4AFD2E68BF}" dt="2021-02-01T02:41:58.797" v="643"/>
          <ac:spMkLst>
            <pc:docMk/>
            <pc:sldMk cId="2246256527" sldId="533"/>
            <ac:spMk id="87" creationId="{15A1F734-BAF5-4CBF-9A41-4C46327A2EC3}"/>
          </ac:spMkLst>
        </pc:spChg>
        <pc:spChg chg="mod">
          <ac:chgData name="Dongun Shin" userId="f006cbaf-5ce9-4997-9cc0-14bf25afbe96" providerId="ADAL" clId="{B8A22514-9138-4555-AC0A-4A4AFD2E68BF}" dt="2021-02-01T02:41:58.797" v="643"/>
          <ac:spMkLst>
            <pc:docMk/>
            <pc:sldMk cId="2246256527" sldId="533"/>
            <ac:spMk id="88" creationId="{E08A5F2B-B9B6-4C69-A026-1C1566CF1DF3}"/>
          </ac:spMkLst>
        </pc:spChg>
        <pc:spChg chg="mod">
          <ac:chgData name="Dongun Shin" userId="f006cbaf-5ce9-4997-9cc0-14bf25afbe96" providerId="ADAL" clId="{B8A22514-9138-4555-AC0A-4A4AFD2E68BF}" dt="2021-02-01T02:41:58.797" v="643"/>
          <ac:spMkLst>
            <pc:docMk/>
            <pc:sldMk cId="2246256527" sldId="533"/>
            <ac:spMk id="89" creationId="{DFE77F83-8080-4D3C-958C-FFD5E21FB441}"/>
          </ac:spMkLst>
        </pc:spChg>
        <pc:spChg chg="mod">
          <ac:chgData name="Dongun Shin" userId="f006cbaf-5ce9-4997-9cc0-14bf25afbe96" providerId="ADAL" clId="{B8A22514-9138-4555-AC0A-4A4AFD2E68BF}" dt="2021-02-01T02:41:58.797" v="643"/>
          <ac:spMkLst>
            <pc:docMk/>
            <pc:sldMk cId="2246256527" sldId="533"/>
            <ac:spMk id="90" creationId="{00BCAB80-69E4-44E2-AAE6-08AB2648C746}"/>
          </ac:spMkLst>
        </pc:spChg>
        <pc:spChg chg="mod">
          <ac:chgData name="Dongun Shin" userId="f006cbaf-5ce9-4997-9cc0-14bf25afbe96" providerId="ADAL" clId="{B8A22514-9138-4555-AC0A-4A4AFD2E68BF}" dt="2021-02-01T02:42:15.120" v="653" actId="207"/>
          <ac:spMkLst>
            <pc:docMk/>
            <pc:sldMk cId="2246256527" sldId="533"/>
            <ac:spMk id="95" creationId="{4852BB12-0ECC-4F17-B691-1D9E92FBA9AD}"/>
          </ac:spMkLst>
        </pc:spChg>
        <pc:spChg chg="mod">
          <ac:chgData name="Dongun Shin" userId="f006cbaf-5ce9-4997-9cc0-14bf25afbe96" providerId="ADAL" clId="{B8A22514-9138-4555-AC0A-4A4AFD2E68BF}" dt="2021-02-01T02:41:58.797" v="643"/>
          <ac:spMkLst>
            <pc:docMk/>
            <pc:sldMk cId="2246256527" sldId="533"/>
            <ac:spMk id="96" creationId="{F9504691-D85C-4F49-A31A-58C6A2E0AF7F}"/>
          </ac:spMkLst>
        </pc:spChg>
        <pc:spChg chg="mod">
          <ac:chgData name="Dongun Shin" userId="f006cbaf-5ce9-4997-9cc0-14bf25afbe96" providerId="ADAL" clId="{B8A22514-9138-4555-AC0A-4A4AFD2E68BF}" dt="2021-02-01T02:42:20.310" v="655" actId="207"/>
          <ac:spMkLst>
            <pc:docMk/>
            <pc:sldMk cId="2246256527" sldId="533"/>
            <ac:spMk id="97" creationId="{E2082714-A59C-4B8E-87A0-B879A9D5355E}"/>
          </ac:spMkLst>
        </pc:spChg>
        <pc:spChg chg="mod">
          <ac:chgData name="Dongun Shin" userId="f006cbaf-5ce9-4997-9cc0-14bf25afbe96" providerId="ADAL" clId="{B8A22514-9138-4555-AC0A-4A4AFD2E68BF}" dt="2021-02-01T02:42:36.521" v="658" actId="20577"/>
          <ac:spMkLst>
            <pc:docMk/>
            <pc:sldMk cId="2246256527" sldId="533"/>
            <ac:spMk id="98" creationId="{0C48BEBC-B605-45E2-AF42-7BA6EEF00E73}"/>
          </ac:spMkLst>
        </pc:spChg>
        <pc:spChg chg="mod">
          <ac:chgData name="Dongun Shin" userId="f006cbaf-5ce9-4997-9cc0-14bf25afbe96" providerId="ADAL" clId="{B8A22514-9138-4555-AC0A-4A4AFD2E68BF}" dt="2021-02-01T02:41:58.797" v="643"/>
          <ac:spMkLst>
            <pc:docMk/>
            <pc:sldMk cId="2246256527" sldId="533"/>
            <ac:spMk id="99" creationId="{480B3151-4E38-4E03-8112-40A1B9620BB8}"/>
          </ac:spMkLst>
        </pc:spChg>
        <pc:spChg chg="mod">
          <ac:chgData name="Dongun Shin" userId="f006cbaf-5ce9-4997-9cc0-14bf25afbe96" providerId="ADAL" clId="{B8A22514-9138-4555-AC0A-4A4AFD2E68BF}" dt="2021-02-01T02:41:58.797" v="643"/>
          <ac:spMkLst>
            <pc:docMk/>
            <pc:sldMk cId="2246256527" sldId="533"/>
            <ac:spMk id="100" creationId="{19D22EB7-8CE3-4151-BC44-FDEF62FF485F}"/>
          </ac:spMkLst>
        </pc:spChg>
        <pc:spChg chg="mod">
          <ac:chgData name="Dongun Shin" userId="f006cbaf-5ce9-4997-9cc0-14bf25afbe96" providerId="ADAL" clId="{B8A22514-9138-4555-AC0A-4A4AFD2E68BF}" dt="2021-02-01T02:41:58.797" v="643"/>
          <ac:spMkLst>
            <pc:docMk/>
            <pc:sldMk cId="2246256527" sldId="533"/>
            <ac:spMk id="105" creationId="{7E8AAD4A-4BB2-4D21-8BB6-BC653551CBFA}"/>
          </ac:spMkLst>
        </pc:spChg>
        <pc:spChg chg="mod">
          <ac:chgData name="Dongun Shin" userId="f006cbaf-5ce9-4997-9cc0-14bf25afbe96" providerId="ADAL" clId="{B8A22514-9138-4555-AC0A-4A4AFD2E68BF}" dt="2021-02-01T02:43:21.103" v="745"/>
          <ac:spMkLst>
            <pc:docMk/>
            <pc:sldMk cId="2246256527" sldId="533"/>
            <ac:spMk id="107" creationId="{F8C640F0-0533-4F86-81F0-C6E5323456BA}"/>
          </ac:spMkLst>
        </pc:spChg>
        <pc:spChg chg="mod">
          <ac:chgData name="Dongun Shin" userId="f006cbaf-5ce9-4997-9cc0-14bf25afbe96" providerId="ADAL" clId="{B8A22514-9138-4555-AC0A-4A4AFD2E68BF}" dt="2021-02-01T02:41:58.797" v="643"/>
          <ac:spMkLst>
            <pc:docMk/>
            <pc:sldMk cId="2246256527" sldId="533"/>
            <ac:spMk id="109" creationId="{414C6250-A6E5-46E9-BC96-ECF8CFF41F1B}"/>
          </ac:spMkLst>
        </pc:spChg>
        <pc:spChg chg="mod">
          <ac:chgData name="Dongun Shin" userId="f006cbaf-5ce9-4997-9cc0-14bf25afbe96" providerId="ADAL" clId="{B8A22514-9138-4555-AC0A-4A4AFD2E68BF}" dt="2021-02-01T02:41:58.797" v="643"/>
          <ac:spMkLst>
            <pc:docMk/>
            <pc:sldMk cId="2246256527" sldId="533"/>
            <ac:spMk id="111" creationId="{E57D60A4-8524-4BA2-ACC7-B911325CAE64}"/>
          </ac:spMkLst>
        </pc:spChg>
        <pc:spChg chg="mod">
          <ac:chgData name="Dongun Shin" userId="f006cbaf-5ce9-4997-9cc0-14bf25afbe96" providerId="ADAL" clId="{B8A22514-9138-4555-AC0A-4A4AFD2E68BF}" dt="2021-02-01T02:41:58.797" v="643"/>
          <ac:spMkLst>
            <pc:docMk/>
            <pc:sldMk cId="2246256527" sldId="533"/>
            <ac:spMk id="113" creationId="{9B2D3F4F-0F59-42D9-A2A5-4179A9B55084}"/>
          </ac:spMkLst>
        </pc:spChg>
        <pc:spChg chg="mod">
          <ac:chgData name="Dongun Shin" userId="f006cbaf-5ce9-4997-9cc0-14bf25afbe96" providerId="ADAL" clId="{B8A22514-9138-4555-AC0A-4A4AFD2E68BF}" dt="2021-02-01T02:43:37.671" v="748" actId="20577"/>
          <ac:spMkLst>
            <pc:docMk/>
            <pc:sldMk cId="2246256527" sldId="533"/>
            <ac:spMk id="115" creationId="{04BAA1EB-3789-4ABC-9F23-AFD27605BCDF}"/>
          </ac:spMkLst>
        </pc:spChg>
        <pc:spChg chg="mod">
          <ac:chgData name="Dongun Shin" userId="f006cbaf-5ce9-4997-9cc0-14bf25afbe96" providerId="ADAL" clId="{B8A22514-9138-4555-AC0A-4A4AFD2E68BF}" dt="2021-02-01T02:41:58.797" v="643"/>
          <ac:spMkLst>
            <pc:docMk/>
            <pc:sldMk cId="2246256527" sldId="533"/>
            <ac:spMk id="117" creationId="{378CE2CF-66AF-42A5-B7B8-7A04749A2CBA}"/>
          </ac:spMkLst>
        </pc:spChg>
        <pc:spChg chg="mod">
          <ac:chgData name="Dongun Shin" userId="f006cbaf-5ce9-4997-9cc0-14bf25afbe96" providerId="ADAL" clId="{B8A22514-9138-4555-AC0A-4A4AFD2E68BF}" dt="2021-02-01T02:41:58.797" v="643"/>
          <ac:spMkLst>
            <pc:docMk/>
            <pc:sldMk cId="2246256527" sldId="533"/>
            <ac:spMk id="119" creationId="{5F320646-8E28-4561-9B90-A870055C0DD7}"/>
          </ac:spMkLst>
        </pc:spChg>
        <pc:grpChg chg="del">
          <ac:chgData name="Dongun Shin" userId="f006cbaf-5ce9-4997-9cc0-14bf25afbe96" providerId="ADAL" clId="{B8A22514-9138-4555-AC0A-4A4AFD2E68BF}" dt="2021-02-01T02:41:55.028" v="638" actId="478"/>
          <ac:grpSpMkLst>
            <pc:docMk/>
            <pc:sldMk cId="2246256527" sldId="533"/>
            <ac:grpSpMk id="24" creationId="{20667539-B7CD-44C6-91BC-C20DB0BA0195}"/>
          </ac:grpSpMkLst>
        </pc:grpChg>
        <pc:grpChg chg="add del mod">
          <ac:chgData name="Dongun Shin" userId="f006cbaf-5ce9-4997-9cc0-14bf25afbe96" providerId="ADAL" clId="{B8A22514-9138-4555-AC0A-4A4AFD2E68BF}" dt="2021-02-01T02:41:58.764" v="642"/>
          <ac:grpSpMkLst>
            <pc:docMk/>
            <pc:sldMk cId="2246256527" sldId="533"/>
            <ac:grpSpMk id="31" creationId="{36E6C32A-7301-44FC-BA96-414106F6525A}"/>
          </ac:grpSpMkLst>
        </pc:grpChg>
        <pc:grpChg chg="mod">
          <ac:chgData name="Dongun Shin" userId="f006cbaf-5ce9-4997-9cc0-14bf25afbe96" providerId="ADAL" clId="{B8A22514-9138-4555-AC0A-4A4AFD2E68BF}" dt="2021-02-01T02:41:55.646" v="639"/>
          <ac:grpSpMkLst>
            <pc:docMk/>
            <pc:sldMk cId="2246256527" sldId="533"/>
            <ac:grpSpMk id="47" creationId="{05DEF9FE-5280-44FB-85B4-25964AF4C210}"/>
          </ac:grpSpMkLst>
        </pc:grpChg>
        <pc:grpChg chg="add del mod">
          <ac:chgData name="Dongun Shin" userId="f006cbaf-5ce9-4997-9cc0-14bf25afbe96" providerId="ADAL" clId="{B8A22514-9138-4555-AC0A-4A4AFD2E68BF}" dt="2021-02-01T02:41:58.764" v="642"/>
          <ac:grpSpMkLst>
            <pc:docMk/>
            <pc:sldMk cId="2246256527" sldId="533"/>
            <ac:grpSpMk id="59" creationId="{393A0950-F743-4F9D-91BD-2D71443C070B}"/>
          </ac:grpSpMkLst>
        </pc:grpChg>
        <pc:grpChg chg="add del mod">
          <ac:chgData name="Dongun Shin" userId="f006cbaf-5ce9-4997-9cc0-14bf25afbe96" providerId="ADAL" clId="{B8A22514-9138-4555-AC0A-4A4AFD2E68BF}" dt="2021-02-01T02:41:58.764" v="642"/>
          <ac:grpSpMkLst>
            <pc:docMk/>
            <pc:sldMk cId="2246256527" sldId="533"/>
            <ac:grpSpMk id="63" creationId="{CC4C68BE-F6F4-41FA-85EA-4CECED6FE311}"/>
          </ac:grpSpMkLst>
        </pc:grpChg>
        <pc:grpChg chg="add del mod">
          <ac:chgData name="Dongun Shin" userId="f006cbaf-5ce9-4997-9cc0-14bf25afbe96" providerId="ADAL" clId="{B8A22514-9138-4555-AC0A-4A4AFD2E68BF}" dt="2021-02-01T02:41:58.764" v="642"/>
          <ac:grpSpMkLst>
            <pc:docMk/>
            <pc:sldMk cId="2246256527" sldId="533"/>
            <ac:grpSpMk id="67" creationId="{C876DB7E-E760-4BB9-8B04-44FB654B99C0}"/>
          </ac:grpSpMkLst>
        </pc:grpChg>
        <pc:grpChg chg="add del mod">
          <ac:chgData name="Dongun Shin" userId="f006cbaf-5ce9-4997-9cc0-14bf25afbe96" providerId="ADAL" clId="{B8A22514-9138-4555-AC0A-4A4AFD2E68BF}" dt="2021-02-01T02:41:58.764" v="642"/>
          <ac:grpSpMkLst>
            <pc:docMk/>
            <pc:sldMk cId="2246256527" sldId="533"/>
            <ac:grpSpMk id="71" creationId="{270AAA49-1CA2-4436-BAC5-5DA6A3F48796}"/>
          </ac:grpSpMkLst>
        </pc:grpChg>
        <pc:grpChg chg="add mod">
          <ac:chgData name="Dongun Shin" userId="f006cbaf-5ce9-4997-9cc0-14bf25afbe96" providerId="ADAL" clId="{B8A22514-9138-4555-AC0A-4A4AFD2E68BF}" dt="2021-02-01T02:42:01.419" v="651" actId="1035"/>
          <ac:grpSpMkLst>
            <pc:docMk/>
            <pc:sldMk cId="2246256527" sldId="533"/>
            <ac:grpSpMk id="76" creationId="{25ADFF82-DE6B-4391-BEBC-0186F99E907D}"/>
          </ac:grpSpMkLst>
        </pc:grpChg>
        <pc:grpChg chg="mod">
          <ac:chgData name="Dongun Shin" userId="f006cbaf-5ce9-4997-9cc0-14bf25afbe96" providerId="ADAL" clId="{B8A22514-9138-4555-AC0A-4A4AFD2E68BF}" dt="2021-02-01T02:41:58.797" v="643"/>
          <ac:grpSpMkLst>
            <pc:docMk/>
            <pc:sldMk cId="2246256527" sldId="533"/>
            <ac:grpSpMk id="92" creationId="{F5B03265-4ECD-4B6A-B3B3-884DC6DAF949}"/>
          </ac:grpSpMkLst>
        </pc:grpChg>
        <pc:grpChg chg="add mod">
          <ac:chgData name="Dongun Shin" userId="f006cbaf-5ce9-4997-9cc0-14bf25afbe96" providerId="ADAL" clId="{B8A22514-9138-4555-AC0A-4A4AFD2E68BF}" dt="2021-02-01T02:42:01.419" v="651" actId="1035"/>
          <ac:grpSpMkLst>
            <pc:docMk/>
            <pc:sldMk cId="2246256527" sldId="533"/>
            <ac:grpSpMk id="104" creationId="{20B36714-36D5-4310-8F56-6C297378B2D6}"/>
          </ac:grpSpMkLst>
        </pc:grpChg>
        <pc:grpChg chg="add mod">
          <ac:chgData name="Dongun Shin" userId="f006cbaf-5ce9-4997-9cc0-14bf25afbe96" providerId="ADAL" clId="{B8A22514-9138-4555-AC0A-4A4AFD2E68BF}" dt="2021-02-01T02:42:01.419" v="651" actId="1035"/>
          <ac:grpSpMkLst>
            <pc:docMk/>
            <pc:sldMk cId="2246256527" sldId="533"/>
            <ac:grpSpMk id="108" creationId="{FD4B3804-F0C4-4E5B-BA05-ABA14EF5B551}"/>
          </ac:grpSpMkLst>
        </pc:grpChg>
        <pc:grpChg chg="add mod">
          <ac:chgData name="Dongun Shin" userId="f006cbaf-5ce9-4997-9cc0-14bf25afbe96" providerId="ADAL" clId="{B8A22514-9138-4555-AC0A-4A4AFD2E68BF}" dt="2021-02-01T02:42:01.419" v="651" actId="1035"/>
          <ac:grpSpMkLst>
            <pc:docMk/>
            <pc:sldMk cId="2246256527" sldId="533"/>
            <ac:grpSpMk id="112" creationId="{2C478763-EF30-4E9A-B292-DC46EBCF8D1E}"/>
          </ac:grpSpMkLst>
        </pc:grpChg>
        <pc:grpChg chg="add mod">
          <ac:chgData name="Dongun Shin" userId="f006cbaf-5ce9-4997-9cc0-14bf25afbe96" providerId="ADAL" clId="{B8A22514-9138-4555-AC0A-4A4AFD2E68BF}" dt="2021-02-01T02:42:01.419" v="651" actId="1035"/>
          <ac:grpSpMkLst>
            <pc:docMk/>
            <pc:sldMk cId="2246256527" sldId="533"/>
            <ac:grpSpMk id="116" creationId="{50B18276-01C3-4156-A749-CD240AE57C11}"/>
          </ac:grpSpMkLst>
        </pc:grpChg>
        <pc:picChg chg="del">
          <ac:chgData name="Dongun Shin" userId="f006cbaf-5ce9-4997-9cc0-14bf25afbe96" providerId="ADAL" clId="{B8A22514-9138-4555-AC0A-4A4AFD2E68BF}" dt="2021-02-01T02:41:55.028" v="638" actId="478"/>
          <ac:picMkLst>
            <pc:docMk/>
            <pc:sldMk cId="2246256527" sldId="533"/>
            <ac:picMk id="23" creationId="{810A1395-3925-4683-AD57-5A2C332D38A5}"/>
          </ac:picMkLst>
        </pc:picChg>
        <pc:picChg chg="del">
          <ac:chgData name="Dongun Shin" userId="f006cbaf-5ce9-4997-9cc0-14bf25afbe96" providerId="ADAL" clId="{B8A22514-9138-4555-AC0A-4A4AFD2E68BF}" dt="2021-02-01T02:41:55.028" v="638" actId="478"/>
          <ac:picMkLst>
            <pc:docMk/>
            <pc:sldMk cId="2246256527" sldId="533"/>
            <ac:picMk id="28" creationId="{17F5646B-2953-49E5-9700-6AE2F11B0BDE}"/>
          </ac:picMkLst>
        </pc:picChg>
        <pc:picChg chg="del">
          <ac:chgData name="Dongun Shin" userId="f006cbaf-5ce9-4997-9cc0-14bf25afbe96" providerId="ADAL" clId="{B8A22514-9138-4555-AC0A-4A4AFD2E68BF}" dt="2021-02-01T02:41:55.028" v="638" actId="478"/>
          <ac:picMkLst>
            <pc:docMk/>
            <pc:sldMk cId="2246256527" sldId="533"/>
            <ac:picMk id="29" creationId="{032234E3-6382-4D2F-A589-755D76F29B62}"/>
          </ac:picMkLst>
        </pc:picChg>
        <pc:picChg chg="mod">
          <ac:chgData name="Dongun Shin" userId="f006cbaf-5ce9-4997-9cc0-14bf25afbe96" providerId="ADAL" clId="{B8A22514-9138-4555-AC0A-4A4AFD2E68BF}" dt="2021-02-01T02:41:55.646" v="639"/>
          <ac:picMkLst>
            <pc:docMk/>
            <pc:sldMk cId="2246256527" sldId="533"/>
            <ac:picMk id="46" creationId="{C85ECD3A-2517-43F5-8CD1-1B539F09BEEF}"/>
          </ac:picMkLst>
        </pc:picChg>
        <pc:picChg chg="mod">
          <ac:chgData name="Dongun Shin" userId="f006cbaf-5ce9-4997-9cc0-14bf25afbe96" providerId="ADAL" clId="{B8A22514-9138-4555-AC0A-4A4AFD2E68BF}" dt="2021-02-01T02:41:55.646" v="639"/>
          <ac:picMkLst>
            <pc:docMk/>
            <pc:sldMk cId="2246256527" sldId="533"/>
            <ac:picMk id="48" creationId="{F04B357D-4636-4331-8169-6A1618B735C2}"/>
          </ac:picMkLst>
        </pc:picChg>
        <pc:picChg chg="mod">
          <ac:chgData name="Dongun Shin" userId="f006cbaf-5ce9-4997-9cc0-14bf25afbe96" providerId="ADAL" clId="{B8A22514-9138-4555-AC0A-4A4AFD2E68BF}" dt="2021-02-01T02:41:55.646" v="639"/>
          <ac:picMkLst>
            <pc:docMk/>
            <pc:sldMk cId="2246256527" sldId="533"/>
            <ac:picMk id="49" creationId="{45281DD0-01BC-47F9-89E0-DB9286A0958F}"/>
          </ac:picMkLst>
        </pc:picChg>
        <pc:picChg chg="mod">
          <ac:chgData name="Dongun Shin" userId="f006cbaf-5ce9-4997-9cc0-14bf25afbe96" providerId="ADAL" clId="{B8A22514-9138-4555-AC0A-4A4AFD2E68BF}" dt="2021-02-01T02:41:55.646" v="639"/>
          <ac:picMkLst>
            <pc:docMk/>
            <pc:sldMk cId="2246256527" sldId="533"/>
            <ac:picMk id="56" creationId="{37F3C0F6-768D-4232-99B3-532E430F87B8}"/>
          </ac:picMkLst>
        </pc:picChg>
        <pc:picChg chg="mod">
          <ac:chgData name="Dongun Shin" userId="f006cbaf-5ce9-4997-9cc0-14bf25afbe96" providerId="ADAL" clId="{B8A22514-9138-4555-AC0A-4A4AFD2E68BF}" dt="2021-02-01T02:41:55.646" v="639"/>
          <ac:picMkLst>
            <pc:docMk/>
            <pc:sldMk cId="2246256527" sldId="533"/>
            <ac:picMk id="57" creationId="{810C5400-2647-4E94-9920-78F97E8B501A}"/>
          </ac:picMkLst>
        </pc:picChg>
        <pc:picChg chg="mod">
          <ac:chgData name="Dongun Shin" userId="f006cbaf-5ce9-4997-9cc0-14bf25afbe96" providerId="ADAL" clId="{B8A22514-9138-4555-AC0A-4A4AFD2E68BF}" dt="2021-02-01T02:41:55.646" v="639"/>
          <ac:picMkLst>
            <pc:docMk/>
            <pc:sldMk cId="2246256527" sldId="533"/>
            <ac:picMk id="58" creationId="{E0E6F5C8-D26A-4B5F-904D-07EDB26965B5}"/>
          </ac:picMkLst>
        </pc:picChg>
        <pc:picChg chg="mod">
          <ac:chgData name="Dongun Shin" userId="f006cbaf-5ce9-4997-9cc0-14bf25afbe96" providerId="ADAL" clId="{B8A22514-9138-4555-AC0A-4A4AFD2E68BF}" dt="2021-02-01T02:41:58.797" v="643"/>
          <ac:picMkLst>
            <pc:docMk/>
            <pc:sldMk cId="2246256527" sldId="533"/>
            <ac:picMk id="91" creationId="{EE9B74DD-4015-4054-9EE8-735009BF4E06}"/>
          </ac:picMkLst>
        </pc:picChg>
        <pc:picChg chg="mod">
          <ac:chgData name="Dongun Shin" userId="f006cbaf-5ce9-4997-9cc0-14bf25afbe96" providerId="ADAL" clId="{B8A22514-9138-4555-AC0A-4A4AFD2E68BF}" dt="2021-02-01T02:41:58.797" v="643"/>
          <ac:picMkLst>
            <pc:docMk/>
            <pc:sldMk cId="2246256527" sldId="533"/>
            <ac:picMk id="93" creationId="{7FCEF1AE-AB58-4B79-8BD6-5521B43CCC63}"/>
          </ac:picMkLst>
        </pc:picChg>
        <pc:picChg chg="mod">
          <ac:chgData name="Dongun Shin" userId="f006cbaf-5ce9-4997-9cc0-14bf25afbe96" providerId="ADAL" clId="{B8A22514-9138-4555-AC0A-4A4AFD2E68BF}" dt="2021-02-01T02:41:58.797" v="643"/>
          <ac:picMkLst>
            <pc:docMk/>
            <pc:sldMk cId="2246256527" sldId="533"/>
            <ac:picMk id="94" creationId="{C3CA8EC7-2873-42BF-92B6-4786F6806DBD}"/>
          </ac:picMkLst>
        </pc:picChg>
        <pc:picChg chg="mod">
          <ac:chgData name="Dongun Shin" userId="f006cbaf-5ce9-4997-9cc0-14bf25afbe96" providerId="ADAL" clId="{B8A22514-9138-4555-AC0A-4A4AFD2E68BF}" dt="2021-02-01T02:41:58.797" v="643"/>
          <ac:picMkLst>
            <pc:docMk/>
            <pc:sldMk cId="2246256527" sldId="533"/>
            <ac:picMk id="101" creationId="{0BC2B7D8-FB4C-4481-9492-5BBF5C98F257}"/>
          </ac:picMkLst>
        </pc:picChg>
        <pc:picChg chg="mod">
          <ac:chgData name="Dongun Shin" userId="f006cbaf-5ce9-4997-9cc0-14bf25afbe96" providerId="ADAL" clId="{B8A22514-9138-4555-AC0A-4A4AFD2E68BF}" dt="2021-02-01T02:41:58.797" v="643"/>
          <ac:picMkLst>
            <pc:docMk/>
            <pc:sldMk cId="2246256527" sldId="533"/>
            <ac:picMk id="102" creationId="{3971A0F4-3DC2-4398-8186-DB83D26C497B}"/>
          </ac:picMkLst>
        </pc:picChg>
        <pc:picChg chg="mod">
          <ac:chgData name="Dongun Shin" userId="f006cbaf-5ce9-4997-9cc0-14bf25afbe96" providerId="ADAL" clId="{B8A22514-9138-4555-AC0A-4A4AFD2E68BF}" dt="2021-02-01T02:41:58.797" v="643"/>
          <ac:picMkLst>
            <pc:docMk/>
            <pc:sldMk cId="2246256527" sldId="533"/>
            <ac:picMk id="103" creationId="{9F25DC99-B7A2-4D97-9B3C-2A2742811E4C}"/>
          </ac:picMkLst>
        </pc:picChg>
        <pc:cxnChg chg="mod">
          <ac:chgData name="Dongun Shin" userId="f006cbaf-5ce9-4997-9cc0-14bf25afbe96" providerId="ADAL" clId="{B8A22514-9138-4555-AC0A-4A4AFD2E68BF}" dt="2021-02-01T02:41:55.646" v="639"/>
          <ac:cxnSpMkLst>
            <pc:docMk/>
            <pc:sldMk cId="2246256527" sldId="533"/>
            <ac:cxnSpMk id="61" creationId="{BEAC7892-51FC-473E-AE7F-57398BAF69F1}"/>
          </ac:cxnSpMkLst>
        </pc:cxnChg>
        <pc:cxnChg chg="mod">
          <ac:chgData name="Dongun Shin" userId="f006cbaf-5ce9-4997-9cc0-14bf25afbe96" providerId="ADAL" clId="{B8A22514-9138-4555-AC0A-4A4AFD2E68BF}" dt="2021-02-01T02:41:55.646" v="639"/>
          <ac:cxnSpMkLst>
            <pc:docMk/>
            <pc:sldMk cId="2246256527" sldId="533"/>
            <ac:cxnSpMk id="65" creationId="{B0CEDC52-AC35-48F3-A768-87BD64814E96}"/>
          </ac:cxnSpMkLst>
        </pc:cxnChg>
        <pc:cxnChg chg="mod">
          <ac:chgData name="Dongun Shin" userId="f006cbaf-5ce9-4997-9cc0-14bf25afbe96" providerId="ADAL" clId="{B8A22514-9138-4555-AC0A-4A4AFD2E68BF}" dt="2021-02-01T02:41:55.646" v="639"/>
          <ac:cxnSpMkLst>
            <pc:docMk/>
            <pc:sldMk cId="2246256527" sldId="533"/>
            <ac:cxnSpMk id="69" creationId="{A471D5EF-8D2E-4615-A501-0F12B7C30BDE}"/>
          </ac:cxnSpMkLst>
        </pc:cxnChg>
        <pc:cxnChg chg="mod">
          <ac:chgData name="Dongun Shin" userId="f006cbaf-5ce9-4997-9cc0-14bf25afbe96" providerId="ADAL" clId="{B8A22514-9138-4555-AC0A-4A4AFD2E68BF}" dt="2021-02-01T02:41:55.646" v="639"/>
          <ac:cxnSpMkLst>
            <pc:docMk/>
            <pc:sldMk cId="2246256527" sldId="533"/>
            <ac:cxnSpMk id="73" creationId="{530D5EC8-2D38-457B-9F9C-09314A19A532}"/>
          </ac:cxnSpMkLst>
        </pc:cxnChg>
        <pc:cxnChg chg="mod">
          <ac:chgData name="Dongun Shin" userId="f006cbaf-5ce9-4997-9cc0-14bf25afbe96" providerId="ADAL" clId="{B8A22514-9138-4555-AC0A-4A4AFD2E68BF}" dt="2021-02-01T02:41:58.797" v="643"/>
          <ac:cxnSpMkLst>
            <pc:docMk/>
            <pc:sldMk cId="2246256527" sldId="533"/>
            <ac:cxnSpMk id="106" creationId="{92CEAAA7-06E0-46F1-B66D-71386F2FB3B8}"/>
          </ac:cxnSpMkLst>
        </pc:cxnChg>
        <pc:cxnChg chg="mod">
          <ac:chgData name="Dongun Shin" userId="f006cbaf-5ce9-4997-9cc0-14bf25afbe96" providerId="ADAL" clId="{B8A22514-9138-4555-AC0A-4A4AFD2E68BF}" dt="2021-02-01T02:41:58.797" v="643"/>
          <ac:cxnSpMkLst>
            <pc:docMk/>
            <pc:sldMk cId="2246256527" sldId="533"/>
            <ac:cxnSpMk id="110" creationId="{BF0BE610-734D-4E83-8906-B1B6CA555D10}"/>
          </ac:cxnSpMkLst>
        </pc:cxnChg>
        <pc:cxnChg chg="mod">
          <ac:chgData name="Dongun Shin" userId="f006cbaf-5ce9-4997-9cc0-14bf25afbe96" providerId="ADAL" clId="{B8A22514-9138-4555-AC0A-4A4AFD2E68BF}" dt="2021-02-01T02:41:58.797" v="643"/>
          <ac:cxnSpMkLst>
            <pc:docMk/>
            <pc:sldMk cId="2246256527" sldId="533"/>
            <ac:cxnSpMk id="114" creationId="{7ED1FEEE-439E-4C22-9EF8-8AF257EB7952}"/>
          </ac:cxnSpMkLst>
        </pc:cxnChg>
        <pc:cxnChg chg="mod">
          <ac:chgData name="Dongun Shin" userId="f006cbaf-5ce9-4997-9cc0-14bf25afbe96" providerId="ADAL" clId="{B8A22514-9138-4555-AC0A-4A4AFD2E68BF}" dt="2021-02-01T02:41:58.797" v="643"/>
          <ac:cxnSpMkLst>
            <pc:docMk/>
            <pc:sldMk cId="2246256527" sldId="533"/>
            <ac:cxnSpMk id="118" creationId="{D2A3556E-A744-43FC-B8B0-B697C827F1B9}"/>
          </ac:cxnSpMkLst>
        </pc:cxnChg>
      </pc:sldChg>
      <pc:sldChg chg="addSp delSp modSp add mod delAnim modAnim">
        <pc:chgData name="Dongun Shin" userId="f006cbaf-5ce9-4997-9cc0-14bf25afbe96" providerId="ADAL" clId="{B8A22514-9138-4555-AC0A-4A4AFD2E68BF}" dt="2021-02-01T05:37:42.904" v="2491" actId="1076"/>
        <pc:sldMkLst>
          <pc:docMk/>
          <pc:sldMk cId="1338330437" sldId="534"/>
        </pc:sldMkLst>
        <pc:spChg chg="mod">
          <ac:chgData name="Dongun Shin" userId="f006cbaf-5ce9-4997-9cc0-14bf25afbe96" providerId="ADAL" clId="{B8A22514-9138-4555-AC0A-4A4AFD2E68BF}" dt="2021-02-01T05:37:17.922" v="2479"/>
          <ac:spMkLst>
            <pc:docMk/>
            <pc:sldMk cId="1338330437" sldId="534"/>
            <ac:spMk id="2" creationId="{E63FAD39-34DF-4233-A371-9CDBDF60C591}"/>
          </ac:spMkLst>
        </pc:spChg>
        <pc:spChg chg="del">
          <ac:chgData name="Dongun Shin" userId="f006cbaf-5ce9-4997-9cc0-14bf25afbe96" providerId="ADAL" clId="{B8A22514-9138-4555-AC0A-4A4AFD2E68BF}" dt="2021-02-01T05:36:12.001" v="2423" actId="478"/>
          <ac:spMkLst>
            <pc:docMk/>
            <pc:sldMk cId="1338330437" sldId="534"/>
            <ac:spMk id="3" creationId="{157E0FF8-4BFC-4B38-9C64-C72F08B90C86}"/>
          </ac:spMkLst>
        </pc:spChg>
        <pc:spChg chg="mod">
          <ac:chgData name="Dongun Shin" userId="f006cbaf-5ce9-4997-9cc0-14bf25afbe96" providerId="ADAL" clId="{B8A22514-9138-4555-AC0A-4A4AFD2E68BF}" dt="2021-02-01T05:37:42.904" v="2491" actId="1076"/>
          <ac:spMkLst>
            <pc:docMk/>
            <pc:sldMk cId="1338330437" sldId="534"/>
            <ac:spMk id="7" creationId="{3E620608-6047-4190-B136-E103A2C6DA47}"/>
          </ac:spMkLst>
        </pc:spChg>
        <pc:spChg chg="del">
          <ac:chgData name="Dongun Shin" userId="f006cbaf-5ce9-4997-9cc0-14bf25afbe96" providerId="ADAL" clId="{B8A22514-9138-4555-AC0A-4A4AFD2E68BF}" dt="2021-02-01T05:36:12.001" v="2423" actId="478"/>
          <ac:spMkLst>
            <pc:docMk/>
            <pc:sldMk cId="1338330437" sldId="534"/>
            <ac:spMk id="9" creationId="{B4F73AC5-9DB1-446B-B6E2-AA3E9801C35E}"/>
          </ac:spMkLst>
        </pc:spChg>
        <pc:spChg chg="del">
          <ac:chgData name="Dongun Shin" userId="f006cbaf-5ce9-4997-9cc0-14bf25afbe96" providerId="ADAL" clId="{B8A22514-9138-4555-AC0A-4A4AFD2E68BF}" dt="2021-02-01T05:36:12.001" v="2423" actId="478"/>
          <ac:spMkLst>
            <pc:docMk/>
            <pc:sldMk cId="1338330437" sldId="534"/>
            <ac:spMk id="12" creationId="{75964B09-EB3A-4EA8-83BC-7C86BEC55D3E}"/>
          </ac:spMkLst>
        </pc:spChg>
        <pc:spChg chg="del">
          <ac:chgData name="Dongun Shin" userId="f006cbaf-5ce9-4997-9cc0-14bf25afbe96" providerId="ADAL" clId="{B8A22514-9138-4555-AC0A-4A4AFD2E68BF}" dt="2021-02-01T05:36:12.001" v="2423" actId="478"/>
          <ac:spMkLst>
            <pc:docMk/>
            <pc:sldMk cId="1338330437" sldId="534"/>
            <ac:spMk id="44" creationId="{9771F14E-8187-4A9C-AEEB-0B09B0678052}"/>
          </ac:spMkLst>
        </pc:spChg>
        <pc:spChg chg="del">
          <ac:chgData name="Dongun Shin" userId="f006cbaf-5ce9-4997-9cc0-14bf25afbe96" providerId="ADAL" clId="{B8A22514-9138-4555-AC0A-4A4AFD2E68BF}" dt="2021-02-01T05:36:12.001" v="2423" actId="478"/>
          <ac:spMkLst>
            <pc:docMk/>
            <pc:sldMk cId="1338330437" sldId="534"/>
            <ac:spMk id="50" creationId="{14692D0B-7798-4447-A78A-EC0C6C105AAC}"/>
          </ac:spMkLst>
        </pc:spChg>
        <pc:spChg chg="del">
          <ac:chgData name="Dongun Shin" userId="f006cbaf-5ce9-4997-9cc0-14bf25afbe96" providerId="ADAL" clId="{B8A22514-9138-4555-AC0A-4A4AFD2E68BF}" dt="2021-02-01T05:36:12.001" v="2423" actId="478"/>
          <ac:spMkLst>
            <pc:docMk/>
            <pc:sldMk cId="1338330437" sldId="534"/>
            <ac:spMk id="52" creationId="{97401DD7-C0B3-4044-B6DD-0D38BC5D7BE0}"/>
          </ac:spMkLst>
        </pc:spChg>
        <pc:spChg chg="del">
          <ac:chgData name="Dongun Shin" userId="f006cbaf-5ce9-4997-9cc0-14bf25afbe96" providerId="ADAL" clId="{B8A22514-9138-4555-AC0A-4A4AFD2E68BF}" dt="2021-02-01T05:36:12.001" v="2423" actId="478"/>
          <ac:spMkLst>
            <pc:docMk/>
            <pc:sldMk cId="1338330437" sldId="534"/>
            <ac:spMk id="53" creationId="{B66464ED-C346-45F9-9999-5A814EE44E47}"/>
          </ac:spMkLst>
        </pc:spChg>
        <pc:spChg chg="mod">
          <ac:chgData name="Dongun Shin" userId="f006cbaf-5ce9-4997-9cc0-14bf25afbe96" providerId="ADAL" clId="{B8A22514-9138-4555-AC0A-4A4AFD2E68BF}" dt="2021-02-01T05:36:13.463" v="2424"/>
          <ac:spMkLst>
            <pc:docMk/>
            <pc:sldMk cId="1338330437" sldId="534"/>
            <ac:spMk id="60" creationId="{A1597466-E740-4683-9E37-95A493A4472C}"/>
          </ac:spMkLst>
        </pc:spChg>
        <pc:spChg chg="mod">
          <ac:chgData name="Dongun Shin" userId="f006cbaf-5ce9-4997-9cc0-14bf25afbe96" providerId="ADAL" clId="{B8A22514-9138-4555-AC0A-4A4AFD2E68BF}" dt="2021-02-01T05:36:13.463" v="2424"/>
          <ac:spMkLst>
            <pc:docMk/>
            <pc:sldMk cId="1338330437" sldId="534"/>
            <ac:spMk id="61" creationId="{CE42C57D-F276-4AA9-9A1E-E0C35F05871B}"/>
          </ac:spMkLst>
        </pc:spChg>
        <pc:spChg chg="mod">
          <ac:chgData name="Dongun Shin" userId="f006cbaf-5ce9-4997-9cc0-14bf25afbe96" providerId="ADAL" clId="{B8A22514-9138-4555-AC0A-4A4AFD2E68BF}" dt="2021-02-01T05:36:13.463" v="2424"/>
          <ac:spMkLst>
            <pc:docMk/>
            <pc:sldMk cId="1338330437" sldId="534"/>
            <ac:spMk id="73" creationId="{D8D3BC39-D4A3-4BBA-BAFF-90399FC99E96}"/>
          </ac:spMkLst>
        </pc:spChg>
        <pc:spChg chg="mod">
          <ac:chgData name="Dongun Shin" userId="f006cbaf-5ce9-4997-9cc0-14bf25afbe96" providerId="ADAL" clId="{B8A22514-9138-4555-AC0A-4A4AFD2E68BF}" dt="2021-02-01T05:36:13.463" v="2424"/>
          <ac:spMkLst>
            <pc:docMk/>
            <pc:sldMk cId="1338330437" sldId="534"/>
            <ac:spMk id="75" creationId="{B3932FC1-950A-495A-8037-B037BA93EDDC}"/>
          </ac:spMkLst>
        </pc:spChg>
        <pc:spChg chg="mod">
          <ac:chgData name="Dongun Shin" userId="f006cbaf-5ce9-4997-9cc0-14bf25afbe96" providerId="ADAL" clId="{B8A22514-9138-4555-AC0A-4A4AFD2E68BF}" dt="2021-02-01T05:36:13.463" v="2424"/>
          <ac:spMkLst>
            <pc:docMk/>
            <pc:sldMk cId="1338330437" sldId="534"/>
            <ac:spMk id="88" creationId="{61EF6246-1245-41B6-BF43-EF196F22C626}"/>
          </ac:spMkLst>
        </pc:spChg>
        <pc:spChg chg="mod">
          <ac:chgData name="Dongun Shin" userId="f006cbaf-5ce9-4997-9cc0-14bf25afbe96" providerId="ADAL" clId="{B8A22514-9138-4555-AC0A-4A4AFD2E68BF}" dt="2021-02-01T05:36:13.463" v="2424"/>
          <ac:spMkLst>
            <pc:docMk/>
            <pc:sldMk cId="1338330437" sldId="534"/>
            <ac:spMk id="89" creationId="{E2323533-746D-4ECB-9005-B0C36CA558F0}"/>
          </ac:spMkLst>
        </pc:spChg>
        <pc:spChg chg="mod">
          <ac:chgData name="Dongun Shin" userId="f006cbaf-5ce9-4997-9cc0-14bf25afbe96" providerId="ADAL" clId="{B8A22514-9138-4555-AC0A-4A4AFD2E68BF}" dt="2021-02-01T05:36:13.463" v="2424"/>
          <ac:spMkLst>
            <pc:docMk/>
            <pc:sldMk cId="1338330437" sldId="534"/>
            <ac:spMk id="92" creationId="{4C215183-DA18-48A9-A711-DE05B3FE6EC2}"/>
          </ac:spMkLst>
        </pc:spChg>
        <pc:spChg chg="mod">
          <ac:chgData name="Dongun Shin" userId="f006cbaf-5ce9-4997-9cc0-14bf25afbe96" providerId="ADAL" clId="{B8A22514-9138-4555-AC0A-4A4AFD2E68BF}" dt="2021-02-01T05:36:13.463" v="2424"/>
          <ac:spMkLst>
            <pc:docMk/>
            <pc:sldMk cId="1338330437" sldId="534"/>
            <ac:spMk id="93" creationId="{6498B26A-4103-44ED-81F7-AD46E48B4B47}"/>
          </ac:spMkLst>
        </pc:spChg>
        <pc:spChg chg="mod">
          <ac:chgData name="Dongun Shin" userId="f006cbaf-5ce9-4997-9cc0-14bf25afbe96" providerId="ADAL" clId="{B8A22514-9138-4555-AC0A-4A4AFD2E68BF}" dt="2021-02-01T05:36:33.445" v="2434" actId="1076"/>
          <ac:spMkLst>
            <pc:docMk/>
            <pc:sldMk cId="1338330437" sldId="534"/>
            <ac:spMk id="97" creationId="{DDEDB2EA-A2D2-4922-BDBA-92B7498E3324}"/>
          </ac:spMkLst>
        </pc:spChg>
        <pc:spChg chg="mod">
          <ac:chgData name="Dongun Shin" userId="f006cbaf-5ce9-4997-9cc0-14bf25afbe96" providerId="ADAL" clId="{B8A22514-9138-4555-AC0A-4A4AFD2E68BF}" dt="2021-02-01T05:36:57.778" v="2441" actId="20577"/>
          <ac:spMkLst>
            <pc:docMk/>
            <pc:sldMk cId="1338330437" sldId="534"/>
            <ac:spMk id="98" creationId="{3D31715B-3508-48CF-9EFC-FD012DB0069C}"/>
          </ac:spMkLst>
        </pc:spChg>
        <pc:spChg chg="mod">
          <ac:chgData name="Dongun Shin" userId="f006cbaf-5ce9-4997-9cc0-14bf25afbe96" providerId="ADAL" clId="{B8A22514-9138-4555-AC0A-4A4AFD2E68BF}" dt="2021-02-01T05:36:56.201" v="2440" actId="20577"/>
          <ac:spMkLst>
            <pc:docMk/>
            <pc:sldMk cId="1338330437" sldId="534"/>
            <ac:spMk id="110" creationId="{BE0047C1-0DAC-47C2-9E8A-2AB13873A44E}"/>
          </ac:spMkLst>
        </pc:spChg>
        <pc:spChg chg="mod">
          <ac:chgData name="Dongun Shin" userId="f006cbaf-5ce9-4997-9cc0-14bf25afbe96" providerId="ADAL" clId="{B8A22514-9138-4555-AC0A-4A4AFD2E68BF}" dt="2021-02-01T05:36:54.258" v="2439" actId="14100"/>
          <ac:spMkLst>
            <pc:docMk/>
            <pc:sldMk cId="1338330437" sldId="534"/>
            <ac:spMk id="112" creationId="{8825DC3D-EFCE-4911-B8F2-5EF8449F4144}"/>
          </ac:spMkLst>
        </pc:spChg>
        <pc:spChg chg="mod">
          <ac:chgData name="Dongun Shin" userId="f006cbaf-5ce9-4997-9cc0-14bf25afbe96" providerId="ADAL" clId="{B8A22514-9138-4555-AC0A-4A4AFD2E68BF}" dt="2021-02-01T05:36:54.258" v="2439" actId="14100"/>
          <ac:spMkLst>
            <pc:docMk/>
            <pc:sldMk cId="1338330437" sldId="534"/>
            <ac:spMk id="125" creationId="{E0215148-B9B8-47D0-9B8E-D8C645343C03}"/>
          </ac:spMkLst>
        </pc:spChg>
        <pc:spChg chg="mod">
          <ac:chgData name="Dongun Shin" userId="f006cbaf-5ce9-4997-9cc0-14bf25afbe96" providerId="ADAL" clId="{B8A22514-9138-4555-AC0A-4A4AFD2E68BF}" dt="2021-02-01T05:36:54.258" v="2439" actId="14100"/>
          <ac:spMkLst>
            <pc:docMk/>
            <pc:sldMk cId="1338330437" sldId="534"/>
            <ac:spMk id="126" creationId="{90A1207D-D80D-4EFC-B78E-2460F59B147E}"/>
          </ac:spMkLst>
        </pc:spChg>
        <pc:spChg chg="mod">
          <ac:chgData name="Dongun Shin" userId="f006cbaf-5ce9-4997-9cc0-14bf25afbe96" providerId="ADAL" clId="{B8A22514-9138-4555-AC0A-4A4AFD2E68BF}" dt="2021-02-01T05:36:54.258" v="2439" actId="14100"/>
          <ac:spMkLst>
            <pc:docMk/>
            <pc:sldMk cId="1338330437" sldId="534"/>
            <ac:spMk id="129" creationId="{E2F25647-A1C7-47DF-B80D-47D58074F3C8}"/>
          </ac:spMkLst>
        </pc:spChg>
        <pc:spChg chg="mod">
          <ac:chgData name="Dongun Shin" userId="f006cbaf-5ce9-4997-9cc0-14bf25afbe96" providerId="ADAL" clId="{B8A22514-9138-4555-AC0A-4A4AFD2E68BF}" dt="2021-02-01T05:36:54.258" v="2439" actId="14100"/>
          <ac:spMkLst>
            <pc:docMk/>
            <pc:sldMk cId="1338330437" sldId="534"/>
            <ac:spMk id="130" creationId="{6BFF0083-529B-421E-9E27-A78C9D319B05}"/>
          </ac:spMkLst>
        </pc:spChg>
        <pc:grpChg chg="del">
          <ac:chgData name="Dongun Shin" userId="f006cbaf-5ce9-4997-9cc0-14bf25afbe96" providerId="ADAL" clId="{B8A22514-9138-4555-AC0A-4A4AFD2E68BF}" dt="2021-02-01T05:36:12.001" v="2423" actId="478"/>
          <ac:grpSpMkLst>
            <pc:docMk/>
            <pc:sldMk cId="1338330437" sldId="534"/>
            <ac:grpSpMk id="13" creationId="{916F6E21-7F6C-4D8F-81F0-E07A23317749}"/>
          </ac:grpSpMkLst>
        </pc:grpChg>
        <pc:grpChg chg="del">
          <ac:chgData name="Dongun Shin" userId="f006cbaf-5ce9-4997-9cc0-14bf25afbe96" providerId="ADAL" clId="{B8A22514-9138-4555-AC0A-4A4AFD2E68BF}" dt="2021-02-01T05:36:12.001" v="2423" actId="478"/>
          <ac:grpSpMkLst>
            <pc:docMk/>
            <pc:sldMk cId="1338330437" sldId="534"/>
            <ac:grpSpMk id="55" creationId="{63F587EF-4B20-4F1A-9429-2343FFE4B0C9}"/>
          </ac:grpSpMkLst>
        </pc:grpChg>
        <pc:grpChg chg="add del mod">
          <ac:chgData name="Dongun Shin" userId="f006cbaf-5ce9-4997-9cc0-14bf25afbe96" providerId="ADAL" clId="{B8A22514-9138-4555-AC0A-4A4AFD2E68BF}" dt="2021-02-01T05:36:17.853" v="2427"/>
          <ac:grpSpMkLst>
            <pc:docMk/>
            <pc:sldMk cId="1338330437" sldId="534"/>
            <ac:grpSpMk id="56" creationId="{025DDC31-77AF-44D5-B467-18735B505283}"/>
          </ac:grpSpMkLst>
        </pc:grpChg>
        <pc:grpChg chg="mod">
          <ac:chgData name="Dongun Shin" userId="f006cbaf-5ce9-4997-9cc0-14bf25afbe96" providerId="ADAL" clId="{B8A22514-9138-4555-AC0A-4A4AFD2E68BF}" dt="2021-02-01T05:36:13.463" v="2424"/>
          <ac:grpSpMkLst>
            <pc:docMk/>
            <pc:sldMk cId="1338330437" sldId="534"/>
            <ac:grpSpMk id="59" creationId="{D15FE8FA-41F7-4554-835B-8528A640CD92}"/>
          </ac:grpSpMkLst>
        </pc:grpChg>
        <pc:grpChg chg="add del mod">
          <ac:chgData name="Dongun Shin" userId="f006cbaf-5ce9-4997-9cc0-14bf25afbe96" providerId="ADAL" clId="{B8A22514-9138-4555-AC0A-4A4AFD2E68BF}" dt="2021-02-01T05:36:17.853" v="2427"/>
          <ac:grpSpMkLst>
            <pc:docMk/>
            <pc:sldMk cId="1338330437" sldId="534"/>
            <ac:grpSpMk id="71" creationId="{925F6877-426A-44D5-AAB1-76AFEAD4322F}"/>
          </ac:grpSpMkLst>
        </pc:grpChg>
        <pc:grpChg chg="mod">
          <ac:chgData name="Dongun Shin" userId="f006cbaf-5ce9-4997-9cc0-14bf25afbe96" providerId="ADAL" clId="{B8A22514-9138-4555-AC0A-4A4AFD2E68BF}" dt="2021-02-01T05:36:13.463" v="2424"/>
          <ac:grpSpMkLst>
            <pc:docMk/>
            <pc:sldMk cId="1338330437" sldId="534"/>
            <ac:grpSpMk id="72" creationId="{ACF0F9B5-28E0-4617-A915-BD7E91C61000}"/>
          </ac:grpSpMkLst>
        </pc:grpChg>
        <pc:grpChg chg="mod">
          <ac:chgData name="Dongun Shin" userId="f006cbaf-5ce9-4997-9cc0-14bf25afbe96" providerId="ADAL" clId="{B8A22514-9138-4555-AC0A-4A4AFD2E68BF}" dt="2021-02-01T05:36:13.463" v="2424"/>
          <ac:grpSpMkLst>
            <pc:docMk/>
            <pc:sldMk cId="1338330437" sldId="534"/>
            <ac:grpSpMk id="74" creationId="{E8B5745B-5F2F-4478-9A9A-6DC8E87C978E}"/>
          </ac:grpSpMkLst>
        </pc:grpChg>
        <pc:grpChg chg="add mod">
          <ac:chgData name="Dongun Shin" userId="f006cbaf-5ce9-4997-9cc0-14bf25afbe96" providerId="ADAL" clId="{B8A22514-9138-4555-AC0A-4A4AFD2E68BF}" dt="2021-02-01T05:36:33.445" v="2434" actId="1076"/>
          <ac:grpSpMkLst>
            <pc:docMk/>
            <pc:sldMk cId="1338330437" sldId="534"/>
            <ac:grpSpMk id="94" creationId="{7998189C-190B-4EFF-A3E9-6CFA79103284}"/>
          </ac:grpSpMkLst>
        </pc:grpChg>
        <pc:grpChg chg="mod">
          <ac:chgData name="Dongun Shin" userId="f006cbaf-5ce9-4997-9cc0-14bf25afbe96" providerId="ADAL" clId="{B8A22514-9138-4555-AC0A-4A4AFD2E68BF}" dt="2021-02-01T05:36:33.445" v="2434" actId="1076"/>
          <ac:grpSpMkLst>
            <pc:docMk/>
            <pc:sldMk cId="1338330437" sldId="534"/>
            <ac:grpSpMk id="96" creationId="{FB366BEB-AAB3-4641-969B-D432A52AC4A0}"/>
          </ac:grpSpMkLst>
        </pc:grpChg>
        <pc:grpChg chg="add mod">
          <ac:chgData name="Dongun Shin" userId="f006cbaf-5ce9-4997-9cc0-14bf25afbe96" providerId="ADAL" clId="{B8A22514-9138-4555-AC0A-4A4AFD2E68BF}" dt="2021-02-01T05:36:54.258" v="2439" actId="14100"/>
          <ac:grpSpMkLst>
            <pc:docMk/>
            <pc:sldMk cId="1338330437" sldId="534"/>
            <ac:grpSpMk id="108" creationId="{3986B1A7-5F5F-46E0-8B47-534E83FF4EB2}"/>
          </ac:grpSpMkLst>
        </pc:grpChg>
        <pc:grpChg chg="mod">
          <ac:chgData name="Dongun Shin" userId="f006cbaf-5ce9-4997-9cc0-14bf25afbe96" providerId="ADAL" clId="{B8A22514-9138-4555-AC0A-4A4AFD2E68BF}" dt="2021-02-01T05:36:54.258" v="2439" actId="14100"/>
          <ac:grpSpMkLst>
            <pc:docMk/>
            <pc:sldMk cId="1338330437" sldId="534"/>
            <ac:grpSpMk id="109" creationId="{92835FDB-716C-4043-8345-F935394C0842}"/>
          </ac:grpSpMkLst>
        </pc:grpChg>
        <pc:grpChg chg="mod">
          <ac:chgData name="Dongun Shin" userId="f006cbaf-5ce9-4997-9cc0-14bf25afbe96" providerId="ADAL" clId="{B8A22514-9138-4555-AC0A-4A4AFD2E68BF}" dt="2021-02-01T05:36:54.258" v="2439" actId="14100"/>
          <ac:grpSpMkLst>
            <pc:docMk/>
            <pc:sldMk cId="1338330437" sldId="534"/>
            <ac:grpSpMk id="111" creationId="{C0521BBA-0279-41EF-9334-1FD4E5B31D53}"/>
          </ac:grpSpMkLst>
        </pc:grpChg>
        <pc:picChg chg="del">
          <ac:chgData name="Dongun Shin" userId="f006cbaf-5ce9-4997-9cc0-14bf25afbe96" providerId="ADAL" clId="{B8A22514-9138-4555-AC0A-4A4AFD2E68BF}" dt="2021-02-01T05:36:12.001" v="2423" actId="478"/>
          <ac:picMkLst>
            <pc:docMk/>
            <pc:sldMk cId="1338330437" sldId="534"/>
            <ac:picMk id="6" creationId="{992925C8-F78A-4966-B6A2-297B7E10174B}"/>
          </ac:picMkLst>
        </pc:picChg>
        <pc:picChg chg="del">
          <ac:chgData name="Dongun Shin" userId="f006cbaf-5ce9-4997-9cc0-14bf25afbe96" providerId="ADAL" clId="{B8A22514-9138-4555-AC0A-4A4AFD2E68BF}" dt="2021-02-01T05:36:12.001" v="2423" actId="478"/>
          <ac:picMkLst>
            <pc:docMk/>
            <pc:sldMk cId="1338330437" sldId="534"/>
            <ac:picMk id="10" creationId="{2886BEDA-17F1-490C-8180-C4B957A28A62}"/>
          </ac:picMkLst>
        </pc:picChg>
        <pc:picChg chg="del">
          <ac:chgData name="Dongun Shin" userId="f006cbaf-5ce9-4997-9cc0-14bf25afbe96" providerId="ADAL" clId="{B8A22514-9138-4555-AC0A-4A4AFD2E68BF}" dt="2021-02-01T05:36:12.001" v="2423" actId="478"/>
          <ac:picMkLst>
            <pc:docMk/>
            <pc:sldMk cId="1338330437" sldId="534"/>
            <ac:picMk id="11" creationId="{F047E46B-C451-4FFF-850E-5326223116E3}"/>
          </ac:picMkLst>
        </pc:picChg>
        <pc:picChg chg="del">
          <ac:chgData name="Dongun Shin" userId="f006cbaf-5ce9-4997-9cc0-14bf25afbe96" providerId="ADAL" clId="{B8A22514-9138-4555-AC0A-4A4AFD2E68BF}" dt="2021-02-01T05:36:12.001" v="2423" actId="478"/>
          <ac:picMkLst>
            <pc:docMk/>
            <pc:sldMk cId="1338330437" sldId="534"/>
            <ac:picMk id="36" creationId="{71E5D4D5-AAE3-4E74-90C2-349F6C9FB488}"/>
          </ac:picMkLst>
        </pc:picChg>
        <pc:picChg chg="del">
          <ac:chgData name="Dongun Shin" userId="f006cbaf-5ce9-4997-9cc0-14bf25afbe96" providerId="ADAL" clId="{B8A22514-9138-4555-AC0A-4A4AFD2E68BF}" dt="2021-02-01T05:36:12.001" v="2423" actId="478"/>
          <ac:picMkLst>
            <pc:docMk/>
            <pc:sldMk cId="1338330437" sldId="534"/>
            <ac:picMk id="37" creationId="{F8900447-3718-4AE7-AC5C-7B36B4F79540}"/>
          </ac:picMkLst>
        </pc:picChg>
        <pc:picChg chg="del">
          <ac:chgData name="Dongun Shin" userId="f006cbaf-5ce9-4997-9cc0-14bf25afbe96" providerId="ADAL" clId="{B8A22514-9138-4555-AC0A-4A4AFD2E68BF}" dt="2021-02-01T05:36:12.001" v="2423" actId="478"/>
          <ac:picMkLst>
            <pc:docMk/>
            <pc:sldMk cId="1338330437" sldId="534"/>
            <ac:picMk id="38" creationId="{D2E29FBE-0212-431C-9FA4-9C850F2EFE89}"/>
          </ac:picMkLst>
        </pc:picChg>
        <pc:picChg chg="del">
          <ac:chgData name="Dongun Shin" userId="f006cbaf-5ce9-4997-9cc0-14bf25afbe96" providerId="ADAL" clId="{B8A22514-9138-4555-AC0A-4A4AFD2E68BF}" dt="2021-02-01T05:36:12.001" v="2423" actId="478"/>
          <ac:picMkLst>
            <pc:docMk/>
            <pc:sldMk cId="1338330437" sldId="534"/>
            <ac:picMk id="39" creationId="{261B0086-256F-418D-9E12-EAB1BE040C5B}"/>
          </ac:picMkLst>
        </pc:picChg>
        <pc:picChg chg="del">
          <ac:chgData name="Dongun Shin" userId="f006cbaf-5ce9-4997-9cc0-14bf25afbe96" providerId="ADAL" clId="{B8A22514-9138-4555-AC0A-4A4AFD2E68BF}" dt="2021-02-01T05:36:12.001" v="2423" actId="478"/>
          <ac:picMkLst>
            <pc:docMk/>
            <pc:sldMk cId="1338330437" sldId="534"/>
            <ac:picMk id="51" creationId="{3E0F0DA2-F235-4E2F-8E71-AD4475991D12}"/>
          </ac:picMkLst>
        </pc:picChg>
        <pc:picChg chg="del">
          <ac:chgData name="Dongun Shin" userId="f006cbaf-5ce9-4997-9cc0-14bf25afbe96" providerId="ADAL" clId="{B8A22514-9138-4555-AC0A-4A4AFD2E68BF}" dt="2021-02-01T05:36:12.001" v="2423" actId="478"/>
          <ac:picMkLst>
            <pc:docMk/>
            <pc:sldMk cId="1338330437" sldId="534"/>
            <ac:picMk id="54" creationId="{B37549FD-D3F0-4916-BB6E-31D38345E028}"/>
          </ac:picMkLst>
        </pc:picChg>
        <pc:picChg chg="del">
          <ac:chgData name="Dongun Shin" userId="f006cbaf-5ce9-4997-9cc0-14bf25afbe96" providerId="ADAL" clId="{B8A22514-9138-4555-AC0A-4A4AFD2E68BF}" dt="2021-02-01T05:36:12.001" v="2423" actId="478"/>
          <ac:picMkLst>
            <pc:docMk/>
            <pc:sldMk cId="1338330437" sldId="534"/>
            <ac:picMk id="57" creationId="{03E07D0F-8082-4D2B-90D6-9CC73E210449}"/>
          </ac:picMkLst>
        </pc:picChg>
        <pc:picChg chg="mod">
          <ac:chgData name="Dongun Shin" userId="f006cbaf-5ce9-4997-9cc0-14bf25afbe96" providerId="ADAL" clId="{B8A22514-9138-4555-AC0A-4A4AFD2E68BF}" dt="2021-02-01T05:36:13.463" v="2424"/>
          <ac:picMkLst>
            <pc:docMk/>
            <pc:sldMk cId="1338330437" sldId="534"/>
            <ac:picMk id="58" creationId="{F18C789C-9D58-4470-9AF2-D6FCE1EA6F73}"/>
          </ac:picMkLst>
        </pc:picChg>
        <pc:picChg chg="mod">
          <ac:chgData name="Dongun Shin" userId="f006cbaf-5ce9-4997-9cc0-14bf25afbe96" providerId="ADAL" clId="{B8A22514-9138-4555-AC0A-4A4AFD2E68BF}" dt="2021-02-01T05:36:13.463" v="2424"/>
          <ac:picMkLst>
            <pc:docMk/>
            <pc:sldMk cId="1338330437" sldId="534"/>
            <ac:picMk id="62" creationId="{69C7886A-D7CA-481B-A800-D8E17AE92024}"/>
          </ac:picMkLst>
        </pc:picChg>
        <pc:picChg chg="mod">
          <ac:chgData name="Dongun Shin" userId="f006cbaf-5ce9-4997-9cc0-14bf25afbe96" providerId="ADAL" clId="{B8A22514-9138-4555-AC0A-4A4AFD2E68BF}" dt="2021-02-01T05:36:13.463" v="2424"/>
          <ac:picMkLst>
            <pc:docMk/>
            <pc:sldMk cId="1338330437" sldId="534"/>
            <ac:picMk id="63" creationId="{42ED7828-FA9B-4978-8A1A-BCF7853DF49D}"/>
          </ac:picMkLst>
        </pc:picChg>
        <pc:picChg chg="mod">
          <ac:chgData name="Dongun Shin" userId="f006cbaf-5ce9-4997-9cc0-14bf25afbe96" providerId="ADAL" clId="{B8A22514-9138-4555-AC0A-4A4AFD2E68BF}" dt="2021-02-01T05:36:13.463" v="2424"/>
          <ac:picMkLst>
            <pc:docMk/>
            <pc:sldMk cId="1338330437" sldId="534"/>
            <ac:picMk id="64" creationId="{E49ABD1C-8E2D-478C-A743-4327015709E6}"/>
          </ac:picMkLst>
        </pc:picChg>
        <pc:picChg chg="mod">
          <ac:chgData name="Dongun Shin" userId="f006cbaf-5ce9-4997-9cc0-14bf25afbe96" providerId="ADAL" clId="{B8A22514-9138-4555-AC0A-4A4AFD2E68BF}" dt="2021-02-01T05:36:13.463" v="2424"/>
          <ac:picMkLst>
            <pc:docMk/>
            <pc:sldMk cId="1338330437" sldId="534"/>
            <ac:picMk id="65" creationId="{1D360A3E-00F9-4419-84F8-3C9D9C052DE2}"/>
          </ac:picMkLst>
        </pc:picChg>
        <pc:picChg chg="mod">
          <ac:chgData name="Dongun Shin" userId="f006cbaf-5ce9-4997-9cc0-14bf25afbe96" providerId="ADAL" clId="{B8A22514-9138-4555-AC0A-4A4AFD2E68BF}" dt="2021-02-01T05:36:13.463" v="2424"/>
          <ac:picMkLst>
            <pc:docMk/>
            <pc:sldMk cId="1338330437" sldId="534"/>
            <ac:picMk id="66" creationId="{F73C220B-38F5-4CDD-9120-6E52033A2B32}"/>
          </ac:picMkLst>
        </pc:picChg>
        <pc:picChg chg="mod">
          <ac:chgData name="Dongun Shin" userId="f006cbaf-5ce9-4997-9cc0-14bf25afbe96" providerId="ADAL" clId="{B8A22514-9138-4555-AC0A-4A4AFD2E68BF}" dt="2021-02-01T05:36:13.463" v="2424"/>
          <ac:picMkLst>
            <pc:docMk/>
            <pc:sldMk cId="1338330437" sldId="534"/>
            <ac:picMk id="76" creationId="{E88EABBA-2252-4B7D-A272-7FBC25839408}"/>
          </ac:picMkLst>
        </pc:picChg>
        <pc:picChg chg="mod">
          <ac:chgData name="Dongun Shin" userId="f006cbaf-5ce9-4997-9cc0-14bf25afbe96" providerId="ADAL" clId="{B8A22514-9138-4555-AC0A-4A4AFD2E68BF}" dt="2021-02-01T05:36:13.463" v="2424"/>
          <ac:picMkLst>
            <pc:docMk/>
            <pc:sldMk cId="1338330437" sldId="534"/>
            <ac:picMk id="77" creationId="{DC3225E8-6F34-48D6-8F3C-23B4088543D7}"/>
          </ac:picMkLst>
        </pc:picChg>
        <pc:picChg chg="mod">
          <ac:chgData name="Dongun Shin" userId="f006cbaf-5ce9-4997-9cc0-14bf25afbe96" providerId="ADAL" clId="{B8A22514-9138-4555-AC0A-4A4AFD2E68BF}" dt="2021-02-01T05:36:13.463" v="2424"/>
          <ac:picMkLst>
            <pc:docMk/>
            <pc:sldMk cId="1338330437" sldId="534"/>
            <ac:picMk id="78" creationId="{2D80729E-BA6D-43AD-94EF-9743410EB098}"/>
          </ac:picMkLst>
        </pc:picChg>
        <pc:picChg chg="mod">
          <ac:chgData name="Dongun Shin" userId="f006cbaf-5ce9-4997-9cc0-14bf25afbe96" providerId="ADAL" clId="{B8A22514-9138-4555-AC0A-4A4AFD2E68BF}" dt="2021-02-01T05:36:13.463" v="2424"/>
          <ac:picMkLst>
            <pc:docMk/>
            <pc:sldMk cId="1338330437" sldId="534"/>
            <ac:picMk id="79" creationId="{873AFDBF-F31B-497C-AA5D-1D6C6D3026C0}"/>
          </ac:picMkLst>
        </pc:picChg>
        <pc:picChg chg="mod">
          <ac:chgData name="Dongun Shin" userId="f006cbaf-5ce9-4997-9cc0-14bf25afbe96" providerId="ADAL" clId="{B8A22514-9138-4555-AC0A-4A4AFD2E68BF}" dt="2021-02-01T05:36:13.463" v="2424"/>
          <ac:picMkLst>
            <pc:docMk/>
            <pc:sldMk cId="1338330437" sldId="534"/>
            <ac:picMk id="80" creationId="{157B16A2-BEF1-4114-939F-580FAE7ADDE5}"/>
          </ac:picMkLst>
        </pc:picChg>
        <pc:picChg chg="mod">
          <ac:chgData name="Dongun Shin" userId="f006cbaf-5ce9-4997-9cc0-14bf25afbe96" providerId="ADAL" clId="{B8A22514-9138-4555-AC0A-4A4AFD2E68BF}" dt="2021-02-01T05:36:13.463" v="2424"/>
          <ac:picMkLst>
            <pc:docMk/>
            <pc:sldMk cId="1338330437" sldId="534"/>
            <ac:picMk id="81" creationId="{4AB0093A-C42E-43D6-A38A-ED972602B533}"/>
          </ac:picMkLst>
        </pc:picChg>
        <pc:picChg chg="mod">
          <ac:chgData name="Dongun Shin" userId="f006cbaf-5ce9-4997-9cc0-14bf25afbe96" providerId="ADAL" clId="{B8A22514-9138-4555-AC0A-4A4AFD2E68BF}" dt="2021-02-01T05:36:13.463" v="2424"/>
          <ac:picMkLst>
            <pc:docMk/>
            <pc:sldMk cId="1338330437" sldId="534"/>
            <ac:picMk id="82" creationId="{08917809-3B0F-436A-A0B8-CE5DF1C90C4C}"/>
          </ac:picMkLst>
        </pc:picChg>
        <pc:picChg chg="mod">
          <ac:chgData name="Dongun Shin" userId="f006cbaf-5ce9-4997-9cc0-14bf25afbe96" providerId="ADAL" clId="{B8A22514-9138-4555-AC0A-4A4AFD2E68BF}" dt="2021-02-01T05:36:13.463" v="2424"/>
          <ac:picMkLst>
            <pc:docMk/>
            <pc:sldMk cId="1338330437" sldId="534"/>
            <ac:picMk id="83" creationId="{039F13A0-76BF-41D0-90E4-D0E3D0BB3624}"/>
          </ac:picMkLst>
        </pc:picChg>
        <pc:picChg chg="mod">
          <ac:chgData name="Dongun Shin" userId="f006cbaf-5ce9-4997-9cc0-14bf25afbe96" providerId="ADAL" clId="{B8A22514-9138-4555-AC0A-4A4AFD2E68BF}" dt="2021-02-01T05:36:13.463" v="2424"/>
          <ac:picMkLst>
            <pc:docMk/>
            <pc:sldMk cId="1338330437" sldId="534"/>
            <ac:picMk id="90" creationId="{6A4218FC-6A1A-4650-8919-20B62589D1DB}"/>
          </ac:picMkLst>
        </pc:picChg>
        <pc:picChg chg="mod">
          <ac:chgData name="Dongun Shin" userId="f006cbaf-5ce9-4997-9cc0-14bf25afbe96" providerId="ADAL" clId="{B8A22514-9138-4555-AC0A-4A4AFD2E68BF}" dt="2021-02-01T05:36:13.463" v="2424"/>
          <ac:picMkLst>
            <pc:docMk/>
            <pc:sldMk cId="1338330437" sldId="534"/>
            <ac:picMk id="91" creationId="{C9B61015-BD2A-4E0E-82B5-884C6FAF7FA5}"/>
          </ac:picMkLst>
        </pc:picChg>
        <pc:picChg chg="mod">
          <ac:chgData name="Dongun Shin" userId="f006cbaf-5ce9-4997-9cc0-14bf25afbe96" providerId="ADAL" clId="{B8A22514-9138-4555-AC0A-4A4AFD2E68BF}" dt="2021-02-01T05:36:39.758" v="2436" actId="692"/>
          <ac:picMkLst>
            <pc:docMk/>
            <pc:sldMk cId="1338330437" sldId="534"/>
            <ac:picMk id="95" creationId="{4B77DF24-827F-436E-9714-E9EA1170889E}"/>
          </ac:picMkLst>
        </pc:picChg>
        <pc:picChg chg="mod">
          <ac:chgData name="Dongun Shin" userId="f006cbaf-5ce9-4997-9cc0-14bf25afbe96" providerId="ADAL" clId="{B8A22514-9138-4555-AC0A-4A4AFD2E68BF}" dt="2021-02-01T05:36:33.445" v="2434" actId="1076"/>
          <ac:picMkLst>
            <pc:docMk/>
            <pc:sldMk cId="1338330437" sldId="534"/>
            <ac:picMk id="99" creationId="{D6E01CA3-CACE-4D07-AE7C-195A42990D30}"/>
          </ac:picMkLst>
        </pc:picChg>
        <pc:picChg chg="mod">
          <ac:chgData name="Dongun Shin" userId="f006cbaf-5ce9-4997-9cc0-14bf25afbe96" providerId="ADAL" clId="{B8A22514-9138-4555-AC0A-4A4AFD2E68BF}" dt="2021-02-01T05:36:33.445" v="2434" actId="1076"/>
          <ac:picMkLst>
            <pc:docMk/>
            <pc:sldMk cId="1338330437" sldId="534"/>
            <ac:picMk id="100" creationId="{95507B26-FE64-44C1-87C4-FE9467ED757F}"/>
          </ac:picMkLst>
        </pc:picChg>
        <pc:picChg chg="mod">
          <ac:chgData name="Dongun Shin" userId="f006cbaf-5ce9-4997-9cc0-14bf25afbe96" providerId="ADAL" clId="{B8A22514-9138-4555-AC0A-4A4AFD2E68BF}" dt="2021-02-01T05:36:33.445" v="2434" actId="1076"/>
          <ac:picMkLst>
            <pc:docMk/>
            <pc:sldMk cId="1338330437" sldId="534"/>
            <ac:picMk id="101" creationId="{E0643E5D-3212-4655-80E0-5D38A408E4CC}"/>
          </ac:picMkLst>
        </pc:picChg>
        <pc:picChg chg="mod">
          <ac:chgData name="Dongun Shin" userId="f006cbaf-5ce9-4997-9cc0-14bf25afbe96" providerId="ADAL" clId="{B8A22514-9138-4555-AC0A-4A4AFD2E68BF}" dt="2021-02-01T05:36:33.445" v="2434" actId="1076"/>
          <ac:picMkLst>
            <pc:docMk/>
            <pc:sldMk cId="1338330437" sldId="534"/>
            <ac:picMk id="102" creationId="{1121526C-104D-4FA1-A873-347DFAB6F2EE}"/>
          </ac:picMkLst>
        </pc:picChg>
        <pc:picChg chg="mod">
          <ac:chgData name="Dongun Shin" userId="f006cbaf-5ce9-4997-9cc0-14bf25afbe96" providerId="ADAL" clId="{B8A22514-9138-4555-AC0A-4A4AFD2E68BF}" dt="2021-02-01T05:36:33.445" v="2434" actId="1076"/>
          <ac:picMkLst>
            <pc:docMk/>
            <pc:sldMk cId="1338330437" sldId="534"/>
            <ac:picMk id="103" creationId="{30BECF57-1331-44A6-A4FC-05BA5331C061}"/>
          </ac:picMkLst>
        </pc:picChg>
        <pc:picChg chg="mod">
          <ac:chgData name="Dongun Shin" userId="f006cbaf-5ce9-4997-9cc0-14bf25afbe96" providerId="ADAL" clId="{B8A22514-9138-4555-AC0A-4A4AFD2E68BF}" dt="2021-02-01T05:36:54.258" v="2439" actId="14100"/>
          <ac:picMkLst>
            <pc:docMk/>
            <pc:sldMk cId="1338330437" sldId="534"/>
            <ac:picMk id="113" creationId="{2D4CD098-7640-4B67-804C-5FE6CE40A0EC}"/>
          </ac:picMkLst>
        </pc:picChg>
        <pc:picChg chg="mod">
          <ac:chgData name="Dongun Shin" userId="f006cbaf-5ce9-4997-9cc0-14bf25afbe96" providerId="ADAL" clId="{B8A22514-9138-4555-AC0A-4A4AFD2E68BF}" dt="2021-02-01T05:36:54.258" v="2439" actId="14100"/>
          <ac:picMkLst>
            <pc:docMk/>
            <pc:sldMk cId="1338330437" sldId="534"/>
            <ac:picMk id="114" creationId="{A274AF0F-20CB-4C05-84C6-6E3F8FB2CC87}"/>
          </ac:picMkLst>
        </pc:picChg>
        <pc:picChg chg="mod">
          <ac:chgData name="Dongun Shin" userId="f006cbaf-5ce9-4997-9cc0-14bf25afbe96" providerId="ADAL" clId="{B8A22514-9138-4555-AC0A-4A4AFD2E68BF}" dt="2021-02-01T05:36:54.258" v="2439" actId="14100"/>
          <ac:picMkLst>
            <pc:docMk/>
            <pc:sldMk cId="1338330437" sldId="534"/>
            <ac:picMk id="115" creationId="{ACB8A4CE-9150-4BC1-879F-0FAA796F8955}"/>
          </ac:picMkLst>
        </pc:picChg>
        <pc:picChg chg="mod">
          <ac:chgData name="Dongun Shin" userId="f006cbaf-5ce9-4997-9cc0-14bf25afbe96" providerId="ADAL" clId="{B8A22514-9138-4555-AC0A-4A4AFD2E68BF}" dt="2021-02-01T05:36:54.258" v="2439" actId="14100"/>
          <ac:picMkLst>
            <pc:docMk/>
            <pc:sldMk cId="1338330437" sldId="534"/>
            <ac:picMk id="116" creationId="{37A5BE12-6090-4C35-8E03-432A4D362C3E}"/>
          </ac:picMkLst>
        </pc:picChg>
        <pc:picChg chg="mod">
          <ac:chgData name="Dongun Shin" userId="f006cbaf-5ce9-4997-9cc0-14bf25afbe96" providerId="ADAL" clId="{B8A22514-9138-4555-AC0A-4A4AFD2E68BF}" dt="2021-02-01T05:36:54.258" v="2439" actId="14100"/>
          <ac:picMkLst>
            <pc:docMk/>
            <pc:sldMk cId="1338330437" sldId="534"/>
            <ac:picMk id="117" creationId="{E02E3AE4-C276-415A-915E-1335D1D61A07}"/>
          </ac:picMkLst>
        </pc:picChg>
        <pc:picChg chg="mod">
          <ac:chgData name="Dongun Shin" userId="f006cbaf-5ce9-4997-9cc0-14bf25afbe96" providerId="ADAL" clId="{B8A22514-9138-4555-AC0A-4A4AFD2E68BF}" dt="2021-02-01T05:36:54.258" v="2439" actId="14100"/>
          <ac:picMkLst>
            <pc:docMk/>
            <pc:sldMk cId="1338330437" sldId="534"/>
            <ac:picMk id="118" creationId="{0D9A0EA1-8A6B-4345-9717-74006C269FC9}"/>
          </ac:picMkLst>
        </pc:picChg>
        <pc:picChg chg="mod">
          <ac:chgData name="Dongun Shin" userId="f006cbaf-5ce9-4997-9cc0-14bf25afbe96" providerId="ADAL" clId="{B8A22514-9138-4555-AC0A-4A4AFD2E68BF}" dt="2021-02-01T05:36:54.258" v="2439" actId="14100"/>
          <ac:picMkLst>
            <pc:docMk/>
            <pc:sldMk cId="1338330437" sldId="534"/>
            <ac:picMk id="119" creationId="{CEA2BF53-428D-4F01-A7BC-2A1FEA0A096A}"/>
          </ac:picMkLst>
        </pc:picChg>
        <pc:picChg chg="mod">
          <ac:chgData name="Dongun Shin" userId="f006cbaf-5ce9-4997-9cc0-14bf25afbe96" providerId="ADAL" clId="{B8A22514-9138-4555-AC0A-4A4AFD2E68BF}" dt="2021-02-01T05:36:54.258" v="2439" actId="14100"/>
          <ac:picMkLst>
            <pc:docMk/>
            <pc:sldMk cId="1338330437" sldId="534"/>
            <ac:picMk id="120" creationId="{B8BCBF1E-3662-4609-A563-5C6D5D236B6C}"/>
          </ac:picMkLst>
        </pc:picChg>
        <pc:picChg chg="mod">
          <ac:chgData name="Dongun Shin" userId="f006cbaf-5ce9-4997-9cc0-14bf25afbe96" providerId="ADAL" clId="{B8A22514-9138-4555-AC0A-4A4AFD2E68BF}" dt="2021-02-01T05:36:54.258" v="2439" actId="14100"/>
          <ac:picMkLst>
            <pc:docMk/>
            <pc:sldMk cId="1338330437" sldId="534"/>
            <ac:picMk id="127" creationId="{46035CA9-1917-45B5-AF4A-475F931027C6}"/>
          </ac:picMkLst>
        </pc:picChg>
        <pc:picChg chg="mod">
          <ac:chgData name="Dongun Shin" userId="f006cbaf-5ce9-4997-9cc0-14bf25afbe96" providerId="ADAL" clId="{B8A22514-9138-4555-AC0A-4A4AFD2E68BF}" dt="2021-02-01T05:36:54.258" v="2439" actId="14100"/>
          <ac:picMkLst>
            <pc:docMk/>
            <pc:sldMk cId="1338330437" sldId="534"/>
            <ac:picMk id="128" creationId="{F5497506-17CC-43E8-9C32-5C1E9E9D4B81}"/>
          </ac:picMkLst>
        </pc:picChg>
        <pc:cxnChg chg="del mod">
          <ac:chgData name="Dongun Shin" userId="f006cbaf-5ce9-4997-9cc0-14bf25afbe96" providerId="ADAL" clId="{B8A22514-9138-4555-AC0A-4A4AFD2E68BF}" dt="2021-02-01T05:36:12.001" v="2423" actId="478"/>
          <ac:cxnSpMkLst>
            <pc:docMk/>
            <pc:sldMk cId="1338330437" sldId="534"/>
            <ac:cxnSpMk id="47" creationId="{6FC1EC51-B2CA-4BD7-9450-5FD87E794844}"/>
          </ac:cxnSpMkLst>
        </pc:cxnChg>
        <pc:cxnChg chg="del mod">
          <ac:chgData name="Dongun Shin" userId="f006cbaf-5ce9-4997-9cc0-14bf25afbe96" providerId="ADAL" clId="{B8A22514-9138-4555-AC0A-4A4AFD2E68BF}" dt="2021-02-01T05:36:12.001" v="2423" actId="478"/>
          <ac:cxnSpMkLst>
            <pc:docMk/>
            <pc:sldMk cId="1338330437" sldId="534"/>
            <ac:cxnSpMk id="49" creationId="{352C4341-B889-49C7-97E8-850ECBACDD4F}"/>
          </ac:cxnSpMkLst>
        </pc:cxnChg>
        <pc:cxnChg chg="mod">
          <ac:chgData name="Dongun Shin" userId="f006cbaf-5ce9-4997-9cc0-14bf25afbe96" providerId="ADAL" clId="{B8A22514-9138-4555-AC0A-4A4AFD2E68BF}" dt="2021-02-01T05:36:13.463" v="2424"/>
          <ac:cxnSpMkLst>
            <pc:docMk/>
            <pc:sldMk cId="1338330437" sldId="534"/>
            <ac:cxnSpMk id="67" creationId="{EC21DD0C-75B9-4D02-A649-C827818DE3AB}"/>
          </ac:cxnSpMkLst>
        </pc:cxnChg>
        <pc:cxnChg chg="mod">
          <ac:chgData name="Dongun Shin" userId="f006cbaf-5ce9-4997-9cc0-14bf25afbe96" providerId="ADAL" clId="{B8A22514-9138-4555-AC0A-4A4AFD2E68BF}" dt="2021-02-01T05:36:13.463" v="2424"/>
          <ac:cxnSpMkLst>
            <pc:docMk/>
            <pc:sldMk cId="1338330437" sldId="534"/>
            <ac:cxnSpMk id="68" creationId="{8ACA15B8-A2BF-4813-8FBF-9FC9C69F7D2F}"/>
          </ac:cxnSpMkLst>
        </pc:cxnChg>
        <pc:cxnChg chg="mod">
          <ac:chgData name="Dongun Shin" userId="f006cbaf-5ce9-4997-9cc0-14bf25afbe96" providerId="ADAL" clId="{B8A22514-9138-4555-AC0A-4A4AFD2E68BF}" dt="2021-02-01T05:36:13.463" v="2424"/>
          <ac:cxnSpMkLst>
            <pc:docMk/>
            <pc:sldMk cId="1338330437" sldId="534"/>
            <ac:cxnSpMk id="69" creationId="{FE215146-42E2-4944-B685-821E8A76B090}"/>
          </ac:cxnSpMkLst>
        </pc:cxnChg>
        <pc:cxnChg chg="mod">
          <ac:chgData name="Dongun Shin" userId="f006cbaf-5ce9-4997-9cc0-14bf25afbe96" providerId="ADAL" clId="{B8A22514-9138-4555-AC0A-4A4AFD2E68BF}" dt="2021-02-01T05:36:13.463" v="2424"/>
          <ac:cxnSpMkLst>
            <pc:docMk/>
            <pc:sldMk cId="1338330437" sldId="534"/>
            <ac:cxnSpMk id="70" creationId="{98F9FCBD-9AB7-412E-A815-34EF95C3390E}"/>
          </ac:cxnSpMkLst>
        </pc:cxnChg>
        <pc:cxnChg chg="mod">
          <ac:chgData name="Dongun Shin" userId="f006cbaf-5ce9-4997-9cc0-14bf25afbe96" providerId="ADAL" clId="{B8A22514-9138-4555-AC0A-4A4AFD2E68BF}" dt="2021-02-01T05:36:13.463" v="2424"/>
          <ac:cxnSpMkLst>
            <pc:docMk/>
            <pc:sldMk cId="1338330437" sldId="534"/>
            <ac:cxnSpMk id="84" creationId="{BDBF7993-E755-4979-9227-2844D2186E57}"/>
          </ac:cxnSpMkLst>
        </pc:cxnChg>
        <pc:cxnChg chg="mod">
          <ac:chgData name="Dongun Shin" userId="f006cbaf-5ce9-4997-9cc0-14bf25afbe96" providerId="ADAL" clId="{B8A22514-9138-4555-AC0A-4A4AFD2E68BF}" dt="2021-02-01T05:36:13.463" v="2424"/>
          <ac:cxnSpMkLst>
            <pc:docMk/>
            <pc:sldMk cId="1338330437" sldId="534"/>
            <ac:cxnSpMk id="85" creationId="{0C98C863-5E95-40AD-A32E-43FC2890CF96}"/>
          </ac:cxnSpMkLst>
        </pc:cxnChg>
        <pc:cxnChg chg="mod">
          <ac:chgData name="Dongun Shin" userId="f006cbaf-5ce9-4997-9cc0-14bf25afbe96" providerId="ADAL" clId="{B8A22514-9138-4555-AC0A-4A4AFD2E68BF}" dt="2021-02-01T05:36:13.463" v="2424"/>
          <ac:cxnSpMkLst>
            <pc:docMk/>
            <pc:sldMk cId="1338330437" sldId="534"/>
            <ac:cxnSpMk id="86" creationId="{2E473EDB-CFCF-490B-8F80-1599025241AE}"/>
          </ac:cxnSpMkLst>
        </pc:cxnChg>
        <pc:cxnChg chg="mod">
          <ac:chgData name="Dongun Shin" userId="f006cbaf-5ce9-4997-9cc0-14bf25afbe96" providerId="ADAL" clId="{B8A22514-9138-4555-AC0A-4A4AFD2E68BF}" dt="2021-02-01T05:36:13.463" v="2424"/>
          <ac:cxnSpMkLst>
            <pc:docMk/>
            <pc:sldMk cId="1338330437" sldId="534"/>
            <ac:cxnSpMk id="87" creationId="{33D1D1C4-C63E-4F6D-AC2C-C1A939CE3900}"/>
          </ac:cxnSpMkLst>
        </pc:cxnChg>
        <pc:cxnChg chg="mod">
          <ac:chgData name="Dongun Shin" userId="f006cbaf-5ce9-4997-9cc0-14bf25afbe96" providerId="ADAL" clId="{B8A22514-9138-4555-AC0A-4A4AFD2E68BF}" dt="2021-02-01T05:36:33.445" v="2434" actId="1076"/>
          <ac:cxnSpMkLst>
            <pc:docMk/>
            <pc:sldMk cId="1338330437" sldId="534"/>
            <ac:cxnSpMk id="104" creationId="{03A253EB-2B00-4330-8ADD-9D8FC2A6508B}"/>
          </ac:cxnSpMkLst>
        </pc:cxnChg>
        <pc:cxnChg chg="mod">
          <ac:chgData name="Dongun Shin" userId="f006cbaf-5ce9-4997-9cc0-14bf25afbe96" providerId="ADAL" clId="{B8A22514-9138-4555-AC0A-4A4AFD2E68BF}" dt="2021-02-01T05:36:33.445" v="2434" actId="1076"/>
          <ac:cxnSpMkLst>
            <pc:docMk/>
            <pc:sldMk cId="1338330437" sldId="534"/>
            <ac:cxnSpMk id="105" creationId="{8590C6BA-F320-4610-B080-63F02C1007B8}"/>
          </ac:cxnSpMkLst>
        </pc:cxnChg>
        <pc:cxnChg chg="mod">
          <ac:chgData name="Dongun Shin" userId="f006cbaf-5ce9-4997-9cc0-14bf25afbe96" providerId="ADAL" clId="{B8A22514-9138-4555-AC0A-4A4AFD2E68BF}" dt="2021-02-01T05:36:33.445" v="2434" actId="1076"/>
          <ac:cxnSpMkLst>
            <pc:docMk/>
            <pc:sldMk cId="1338330437" sldId="534"/>
            <ac:cxnSpMk id="106" creationId="{2ACF4E65-202F-427C-A2CD-86670AEC619D}"/>
          </ac:cxnSpMkLst>
        </pc:cxnChg>
        <pc:cxnChg chg="mod">
          <ac:chgData name="Dongun Shin" userId="f006cbaf-5ce9-4997-9cc0-14bf25afbe96" providerId="ADAL" clId="{B8A22514-9138-4555-AC0A-4A4AFD2E68BF}" dt="2021-02-01T05:36:33.445" v="2434" actId="1076"/>
          <ac:cxnSpMkLst>
            <pc:docMk/>
            <pc:sldMk cId="1338330437" sldId="534"/>
            <ac:cxnSpMk id="107" creationId="{9038E84E-F6F2-49B3-AAC8-EF054C6F9EBC}"/>
          </ac:cxnSpMkLst>
        </pc:cxnChg>
        <pc:cxnChg chg="mod">
          <ac:chgData name="Dongun Shin" userId="f006cbaf-5ce9-4997-9cc0-14bf25afbe96" providerId="ADAL" clId="{B8A22514-9138-4555-AC0A-4A4AFD2E68BF}" dt="2021-02-01T05:36:54.258" v="2439" actId="14100"/>
          <ac:cxnSpMkLst>
            <pc:docMk/>
            <pc:sldMk cId="1338330437" sldId="534"/>
            <ac:cxnSpMk id="121" creationId="{37610109-4F0E-4287-8362-CEDEB853345D}"/>
          </ac:cxnSpMkLst>
        </pc:cxnChg>
        <pc:cxnChg chg="mod">
          <ac:chgData name="Dongun Shin" userId="f006cbaf-5ce9-4997-9cc0-14bf25afbe96" providerId="ADAL" clId="{B8A22514-9138-4555-AC0A-4A4AFD2E68BF}" dt="2021-02-01T05:36:54.258" v="2439" actId="14100"/>
          <ac:cxnSpMkLst>
            <pc:docMk/>
            <pc:sldMk cId="1338330437" sldId="534"/>
            <ac:cxnSpMk id="122" creationId="{A9F5DA70-0B11-448D-95F9-7F4DAC3D6FF5}"/>
          </ac:cxnSpMkLst>
        </pc:cxnChg>
        <pc:cxnChg chg="mod">
          <ac:chgData name="Dongun Shin" userId="f006cbaf-5ce9-4997-9cc0-14bf25afbe96" providerId="ADAL" clId="{B8A22514-9138-4555-AC0A-4A4AFD2E68BF}" dt="2021-02-01T05:36:54.258" v="2439" actId="14100"/>
          <ac:cxnSpMkLst>
            <pc:docMk/>
            <pc:sldMk cId="1338330437" sldId="534"/>
            <ac:cxnSpMk id="123" creationId="{7262AB90-AC0F-4D64-98F1-C3B8708C393E}"/>
          </ac:cxnSpMkLst>
        </pc:cxnChg>
        <pc:cxnChg chg="mod">
          <ac:chgData name="Dongun Shin" userId="f006cbaf-5ce9-4997-9cc0-14bf25afbe96" providerId="ADAL" clId="{B8A22514-9138-4555-AC0A-4A4AFD2E68BF}" dt="2021-02-01T05:36:54.258" v="2439" actId="14100"/>
          <ac:cxnSpMkLst>
            <pc:docMk/>
            <pc:sldMk cId="1338330437" sldId="534"/>
            <ac:cxnSpMk id="124" creationId="{DE295C4A-FA10-4763-96BF-A8DC59760C4F}"/>
          </ac:cxnSpMkLst>
        </pc:cxnChg>
      </pc:sldChg>
      <pc:sldChg chg="addSp delSp modSp add mod modAnim">
        <pc:chgData name="Dongun Shin" userId="f006cbaf-5ce9-4997-9cc0-14bf25afbe96" providerId="ADAL" clId="{B8A22514-9138-4555-AC0A-4A4AFD2E68BF}" dt="2021-02-01T05:45:47.075" v="2815" actId="14100"/>
        <pc:sldMkLst>
          <pc:docMk/>
          <pc:sldMk cId="3132620254" sldId="535"/>
        </pc:sldMkLst>
        <pc:spChg chg="mod">
          <ac:chgData name="Dongun Shin" userId="f006cbaf-5ce9-4997-9cc0-14bf25afbe96" providerId="ADAL" clId="{B8A22514-9138-4555-AC0A-4A4AFD2E68BF}" dt="2021-02-01T05:40:33.373" v="2517" actId="20577"/>
          <ac:spMkLst>
            <pc:docMk/>
            <pc:sldMk cId="3132620254" sldId="535"/>
            <ac:spMk id="2" creationId="{E63FAD39-34DF-4233-A371-9CDBDF60C591}"/>
          </ac:spMkLst>
        </pc:spChg>
        <pc:spChg chg="add del mod">
          <ac:chgData name="Dongun Shin" userId="f006cbaf-5ce9-4997-9cc0-14bf25afbe96" providerId="ADAL" clId="{B8A22514-9138-4555-AC0A-4A4AFD2E68BF}" dt="2021-02-01T05:40:55.593" v="2522"/>
          <ac:spMkLst>
            <pc:docMk/>
            <pc:sldMk cId="3132620254" sldId="535"/>
            <ac:spMk id="3" creationId="{C9CE4A49-072F-45FC-86BE-110F90EFB432}"/>
          </ac:spMkLst>
        </pc:spChg>
        <pc:spChg chg="mod">
          <ac:chgData name="Dongun Shin" userId="f006cbaf-5ce9-4997-9cc0-14bf25afbe96" providerId="ADAL" clId="{B8A22514-9138-4555-AC0A-4A4AFD2E68BF}" dt="2021-02-01T05:40:39.892" v="2519"/>
          <ac:spMkLst>
            <pc:docMk/>
            <pc:sldMk cId="3132620254" sldId="535"/>
            <ac:spMk id="7" creationId="{3E620608-6047-4190-B136-E103A2C6DA47}"/>
          </ac:spMkLst>
        </pc:spChg>
        <pc:spChg chg="add mod">
          <ac:chgData name="Dongun Shin" userId="f006cbaf-5ce9-4997-9cc0-14bf25afbe96" providerId="ADAL" clId="{B8A22514-9138-4555-AC0A-4A4AFD2E68BF}" dt="2021-02-01T05:45:47.075" v="2815" actId="14100"/>
          <ac:spMkLst>
            <pc:docMk/>
            <pc:sldMk cId="3132620254" sldId="535"/>
            <ac:spMk id="42" creationId="{B384B1B5-50D9-4D02-BBD0-82E72B5F7953}"/>
          </ac:spMkLst>
        </pc:spChg>
        <pc:spChg chg="add mod">
          <ac:chgData name="Dongun Shin" userId="f006cbaf-5ce9-4997-9cc0-14bf25afbe96" providerId="ADAL" clId="{B8A22514-9138-4555-AC0A-4A4AFD2E68BF}" dt="2021-02-01T05:45:40.900" v="2814" actId="14100"/>
          <ac:spMkLst>
            <pc:docMk/>
            <pc:sldMk cId="3132620254" sldId="535"/>
            <ac:spMk id="43" creationId="{F39118B0-3E02-47CE-B387-6991917F8011}"/>
          </ac:spMkLst>
        </pc:spChg>
        <pc:spChg chg="add del mod">
          <ac:chgData name="Dongun Shin" userId="f006cbaf-5ce9-4997-9cc0-14bf25afbe96" providerId="ADAL" clId="{B8A22514-9138-4555-AC0A-4A4AFD2E68BF}" dt="2021-02-01T05:41:20.116" v="2529" actId="478"/>
          <ac:spMkLst>
            <pc:docMk/>
            <pc:sldMk cId="3132620254" sldId="535"/>
            <ac:spMk id="44" creationId="{B7FA36C1-E956-4489-B4FC-13C2259EEF7F}"/>
          </ac:spMkLst>
        </pc:spChg>
        <pc:spChg chg="mod">
          <ac:chgData name="Dongun Shin" userId="f006cbaf-5ce9-4997-9cc0-14bf25afbe96" providerId="ADAL" clId="{B8A22514-9138-4555-AC0A-4A4AFD2E68BF}" dt="2021-02-01T05:44:45.130" v="2752" actId="14100"/>
          <ac:spMkLst>
            <pc:docMk/>
            <pc:sldMk cId="3132620254" sldId="535"/>
            <ac:spMk id="47" creationId="{8143BAD9-6B3F-4B24-A5B8-429D2C1C4595}"/>
          </ac:spMkLst>
        </pc:spChg>
        <pc:spChg chg="mod">
          <ac:chgData name="Dongun Shin" userId="f006cbaf-5ce9-4997-9cc0-14bf25afbe96" providerId="ADAL" clId="{B8A22514-9138-4555-AC0A-4A4AFD2E68BF}" dt="2021-02-01T05:44:45.130" v="2752" actId="14100"/>
          <ac:spMkLst>
            <pc:docMk/>
            <pc:sldMk cId="3132620254" sldId="535"/>
            <ac:spMk id="48" creationId="{C2C651C5-561F-4F4A-BB4F-5BEB89A381A8}"/>
          </ac:spMkLst>
        </pc:spChg>
        <pc:spChg chg="mod">
          <ac:chgData name="Dongun Shin" userId="f006cbaf-5ce9-4997-9cc0-14bf25afbe96" providerId="ADAL" clId="{B8A22514-9138-4555-AC0A-4A4AFD2E68BF}" dt="2021-02-01T05:44:45.130" v="2752" actId="14100"/>
          <ac:spMkLst>
            <pc:docMk/>
            <pc:sldMk cId="3132620254" sldId="535"/>
            <ac:spMk id="50" creationId="{7C1AE95E-AEBD-49A3-BF1D-A452DFE2FAB9}"/>
          </ac:spMkLst>
        </pc:spChg>
        <pc:spChg chg="mod">
          <ac:chgData name="Dongun Shin" userId="f006cbaf-5ce9-4997-9cc0-14bf25afbe96" providerId="ADAL" clId="{B8A22514-9138-4555-AC0A-4A4AFD2E68BF}" dt="2021-02-01T05:44:45.130" v="2752" actId="14100"/>
          <ac:spMkLst>
            <pc:docMk/>
            <pc:sldMk cId="3132620254" sldId="535"/>
            <ac:spMk id="51" creationId="{A07C054E-7996-4B88-B897-3C46D3098F43}"/>
          </ac:spMkLst>
        </pc:spChg>
        <pc:spChg chg="mod">
          <ac:chgData name="Dongun Shin" userId="f006cbaf-5ce9-4997-9cc0-14bf25afbe96" providerId="ADAL" clId="{B8A22514-9138-4555-AC0A-4A4AFD2E68BF}" dt="2021-02-01T05:44:45.130" v="2752" actId="14100"/>
          <ac:spMkLst>
            <pc:docMk/>
            <pc:sldMk cId="3132620254" sldId="535"/>
            <ac:spMk id="53" creationId="{D626860C-494B-4500-9D7C-157E3AC8D23F}"/>
          </ac:spMkLst>
        </pc:spChg>
        <pc:spChg chg="mod">
          <ac:chgData name="Dongun Shin" userId="f006cbaf-5ce9-4997-9cc0-14bf25afbe96" providerId="ADAL" clId="{B8A22514-9138-4555-AC0A-4A4AFD2E68BF}" dt="2021-02-01T05:44:45.130" v="2752" actId="14100"/>
          <ac:spMkLst>
            <pc:docMk/>
            <pc:sldMk cId="3132620254" sldId="535"/>
            <ac:spMk id="54" creationId="{4560102F-D503-4390-993A-407954DDD311}"/>
          </ac:spMkLst>
        </pc:spChg>
        <pc:spChg chg="mod">
          <ac:chgData name="Dongun Shin" userId="f006cbaf-5ce9-4997-9cc0-14bf25afbe96" providerId="ADAL" clId="{B8A22514-9138-4555-AC0A-4A4AFD2E68BF}" dt="2021-02-01T05:44:55.998" v="2755" actId="14100"/>
          <ac:spMkLst>
            <pc:docMk/>
            <pc:sldMk cId="3132620254" sldId="535"/>
            <ac:spMk id="57" creationId="{88E5CCD2-FA1D-46DC-A568-D0182ED069AA}"/>
          </ac:spMkLst>
        </pc:spChg>
        <pc:spChg chg="mod">
          <ac:chgData name="Dongun Shin" userId="f006cbaf-5ce9-4997-9cc0-14bf25afbe96" providerId="ADAL" clId="{B8A22514-9138-4555-AC0A-4A4AFD2E68BF}" dt="2021-02-01T05:44:55.998" v="2755" actId="14100"/>
          <ac:spMkLst>
            <pc:docMk/>
            <pc:sldMk cId="3132620254" sldId="535"/>
            <ac:spMk id="58" creationId="{0516F08C-E45B-412B-A28A-70A75B519222}"/>
          </ac:spMkLst>
        </pc:spChg>
        <pc:spChg chg="mod">
          <ac:chgData name="Dongun Shin" userId="f006cbaf-5ce9-4997-9cc0-14bf25afbe96" providerId="ADAL" clId="{B8A22514-9138-4555-AC0A-4A4AFD2E68BF}" dt="2021-02-01T05:44:55.998" v="2755" actId="14100"/>
          <ac:spMkLst>
            <pc:docMk/>
            <pc:sldMk cId="3132620254" sldId="535"/>
            <ac:spMk id="61" creationId="{4CA43A8B-340C-43CD-ADA4-E0A616A5FF11}"/>
          </ac:spMkLst>
        </pc:spChg>
        <pc:spChg chg="mod">
          <ac:chgData name="Dongun Shin" userId="f006cbaf-5ce9-4997-9cc0-14bf25afbe96" providerId="ADAL" clId="{B8A22514-9138-4555-AC0A-4A4AFD2E68BF}" dt="2021-02-01T05:44:55.998" v="2755" actId="14100"/>
          <ac:spMkLst>
            <pc:docMk/>
            <pc:sldMk cId="3132620254" sldId="535"/>
            <ac:spMk id="62" creationId="{94D1BC10-E952-4265-840C-089038CE4548}"/>
          </ac:spMkLst>
        </pc:spChg>
        <pc:spChg chg="mod">
          <ac:chgData name="Dongun Shin" userId="f006cbaf-5ce9-4997-9cc0-14bf25afbe96" providerId="ADAL" clId="{B8A22514-9138-4555-AC0A-4A4AFD2E68BF}" dt="2021-02-01T05:44:55.998" v="2755" actId="14100"/>
          <ac:spMkLst>
            <pc:docMk/>
            <pc:sldMk cId="3132620254" sldId="535"/>
            <ac:spMk id="63" creationId="{147BD283-9027-4343-A4CF-236A33EEFA5E}"/>
          </ac:spMkLst>
        </pc:spChg>
        <pc:spChg chg="mod">
          <ac:chgData name="Dongun Shin" userId="f006cbaf-5ce9-4997-9cc0-14bf25afbe96" providerId="ADAL" clId="{B8A22514-9138-4555-AC0A-4A4AFD2E68BF}" dt="2021-02-01T05:44:55.998" v="2755" actId="14100"/>
          <ac:spMkLst>
            <pc:docMk/>
            <pc:sldMk cId="3132620254" sldId="535"/>
            <ac:spMk id="66" creationId="{94908CBD-980D-4FD7-A9D5-88D9C6352366}"/>
          </ac:spMkLst>
        </pc:spChg>
        <pc:spChg chg="add mod">
          <ac:chgData name="Dongun Shin" userId="f006cbaf-5ce9-4997-9cc0-14bf25afbe96" providerId="ADAL" clId="{B8A22514-9138-4555-AC0A-4A4AFD2E68BF}" dt="2021-02-01T05:44:39.352" v="2751" actId="20577"/>
          <ac:spMkLst>
            <pc:docMk/>
            <pc:sldMk cId="3132620254" sldId="535"/>
            <ac:spMk id="69" creationId="{AD4CF425-D2E4-4BA1-AE02-D69C9AFE6599}"/>
          </ac:spMkLst>
        </pc:spChg>
        <pc:spChg chg="add mod">
          <ac:chgData name="Dongun Shin" userId="f006cbaf-5ce9-4997-9cc0-14bf25afbe96" providerId="ADAL" clId="{B8A22514-9138-4555-AC0A-4A4AFD2E68BF}" dt="2021-02-01T05:45:22.989" v="2811" actId="20577"/>
          <ac:spMkLst>
            <pc:docMk/>
            <pc:sldMk cId="3132620254" sldId="535"/>
            <ac:spMk id="70" creationId="{442038D7-0A64-4DDE-BCC2-7810C15C35A1}"/>
          </ac:spMkLst>
        </pc:spChg>
        <pc:grpChg chg="add del mod">
          <ac:chgData name="Dongun Shin" userId="f006cbaf-5ce9-4997-9cc0-14bf25afbe96" providerId="ADAL" clId="{B8A22514-9138-4555-AC0A-4A4AFD2E68BF}" dt="2021-02-01T05:44:45.130" v="2752" actId="14100"/>
          <ac:grpSpMkLst>
            <pc:docMk/>
            <pc:sldMk cId="3132620254" sldId="535"/>
            <ac:grpSpMk id="45" creationId="{5A096A12-D742-46FB-BE01-47B9084C8099}"/>
          </ac:grpSpMkLst>
        </pc:grpChg>
        <pc:grpChg chg="add mod">
          <ac:chgData name="Dongun Shin" userId="f006cbaf-5ce9-4997-9cc0-14bf25afbe96" providerId="ADAL" clId="{B8A22514-9138-4555-AC0A-4A4AFD2E68BF}" dt="2021-02-01T05:44:55.998" v="2755" actId="14100"/>
          <ac:grpSpMkLst>
            <pc:docMk/>
            <pc:sldMk cId="3132620254" sldId="535"/>
            <ac:grpSpMk id="55" creationId="{8B08DE7F-BDAA-4DC4-9F81-E1D56F63E9F8}"/>
          </ac:grpSpMkLst>
        </pc:grpChg>
        <pc:grpChg chg="del">
          <ac:chgData name="Dongun Shin" userId="f006cbaf-5ce9-4997-9cc0-14bf25afbe96" providerId="ADAL" clId="{B8A22514-9138-4555-AC0A-4A4AFD2E68BF}" dt="2021-02-01T05:40:44.285" v="2520" actId="478"/>
          <ac:grpSpMkLst>
            <pc:docMk/>
            <pc:sldMk cId="3132620254" sldId="535"/>
            <ac:grpSpMk id="94" creationId="{7998189C-190B-4EFF-A3E9-6CFA79103284}"/>
          </ac:grpSpMkLst>
        </pc:grpChg>
        <pc:grpChg chg="del">
          <ac:chgData name="Dongun Shin" userId="f006cbaf-5ce9-4997-9cc0-14bf25afbe96" providerId="ADAL" clId="{B8A22514-9138-4555-AC0A-4A4AFD2E68BF}" dt="2021-02-01T05:40:44.285" v="2520" actId="478"/>
          <ac:grpSpMkLst>
            <pc:docMk/>
            <pc:sldMk cId="3132620254" sldId="535"/>
            <ac:grpSpMk id="108" creationId="{3986B1A7-5F5F-46E0-8B47-534E83FF4EB2}"/>
          </ac:grpSpMkLst>
        </pc:grpChg>
        <pc:picChg chg="mod">
          <ac:chgData name="Dongun Shin" userId="f006cbaf-5ce9-4997-9cc0-14bf25afbe96" providerId="ADAL" clId="{B8A22514-9138-4555-AC0A-4A4AFD2E68BF}" dt="2021-02-01T05:44:45.130" v="2752" actId="14100"/>
          <ac:picMkLst>
            <pc:docMk/>
            <pc:sldMk cId="3132620254" sldId="535"/>
            <ac:picMk id="46" creationId="{03B27E4F-D732-482A-84FB-A4A6ACC71DFC}"/>
          </ac:picMkLst>
        </pc:picChg>
        <pc:picChg chg="mod">
          <ac:chgData name="Dongun Shin" userId="f006cbaf-5ce9-4997-9cc0-14bf25afbe96" providerId="ADAL" clId="{B8A22514-9138-4555-AC0A-4A4AFD2E68BF}" dt="2021-02-01T05:44:45.130" v="2752" actId="14100"/>
          <ac:picMkLst>
            <pc:docMk/>
            <pc:sldMk cId="3132620254" sldId="535"/>
            <ac:picMk id="49" creationId="{EF290021-BC2F-4CCA-8493-5494E4BDF19C}"/>
          </ac:picMkLst>
        </pc:picChg>
        <pc:picChg chg="mod">
          <ac:chgData name="Dongun Shin" userId="f006cbaf-5ce9-4997-9cc0-14bf25afbe96" providerId="ADAL" clId="{B8A22514-9138-4555-AC0A-4A4AFD2E68BF}" dt="2021-02-01T05:44:45.130" v="2752" actId="14100"/>
          <ac:picMkLst>
            <pc:docMk/>
            <pc:sldMk cId="3132620254" sldId="535"/>
            <ac:picMk id="52" creationId="{066FFCCF-B6F8-4A47-9899-E40E5F1FB0BC}"/>
          </ac:picMkLst>
        </pc:picChg>
        <pc:picChg chg="mod">
          <ac:chgData name="Dongun Shin" userId="f006cbaf-5ce9-4997-9cc0-14bf25afbe96" providerId="ADAL" clId="{B8A22514-9138-4555-AC0A-4A4AFD2E68BF}" dt="2021-02-01T05:44:55.998" v="2755" actId="14100"/>
          <ac:picMkLst>
            <pc:docMk/>
            <pc:sldMk cId="3132620254" sldId="535"/>
            <ac:picMk id="56" creationId="{67424D8B-0572-4992-A5CD-B647B8582C0E}"/>
          </ac:picMkLst>
        </pc:picChg>
        <pc:picChg chg="mod">
          <ac:chgData name="Dongun Shin" userId="f006cbaf-5ce9-4997-9cc0-14bf25afbe96" providerId="ADAL" clId="{B8A22514-9138-4555-AC0A-4A4AFD2E68BF}" dt="2021-02-01T05:44:55.998" v="2755" actId="14100"/>
          <ac:picMkLst>
            <pc:docMk/>
            <pc:sldMk cId="3132620254" sldId="535"/>
            <ac:picMk id="59" creationId="{B5724381-44F3-419F-85DE-07BBEDE46828}"/>
          </ac:picMkLst>
        </pc:picChg>
        <pc:picChg chg="mod">
          <ac:chgData name="Dongun Shin" userId="f006cbaf-5ce9-4997-9cc0-14bf25afbe96" providerId="ADAL" clId="{B8A22514-9138-4555-AC0A-4A4AFD2E68BF}" dt="2021-02-01T05:44:55.998" v="2755" actId="14100"/>
          <ac:picMkLst>
            <pc:docMk/>
            <pc:sldMk cId="3132620254" sldId="535"/>
            <ac:picMk id="60" creationId="{9EA4CAB0-EB9B-4359-B914-E5092F0E94BF}"/>
          </ac:picMkLst>
        </pc:picChg>
        <pc:picChg chg="add mod">
          <ac:chgData name="Dongun Shin" userId="f006cbaf-5ce9-4997-9cc0-14bf25afbe96" providerId="ADAL" clId="{B8A22514-9138-4555-AC0A-4A4AFD2E68BF}" dt="2021-02-01T05:43:15.006" v="2562" actId="1076"/>
          <ac:picMkLst>
            <pc:docMk/>
            <pc:sldMk cId="3132620254" sldId="535"/>
            <ac:picMk id="67" creationId="{84287194-8CF0-4ED6-869B-04089EECAF7B}"/>
          </ac:picMkLst>
        </pc:picChg>
        <pc:picChg chg="add mod">
          <ac:chgData name="Dongun Shin" userId="f006cbaf-5ce9-4997-9cc0-14bf25afbe96" providerId="ADAL" clId="{B8A22514-9138-4555-AC0A-4A4AFD2E68BF}" dt="2021-02-01T05:44:52.084" v="2754" actId="1076"/>
          <ac:picMkLst>
            <pc:docMk/>
            <pc:sldMk cId="3132620254" sldId="535"/>
            <ac:picMk id="68" creationId="{2712D415-30C8-4B9C-A775-6305C82AE660}"/>
          </ac:picMkLst>
        </pc:picChg>
        <pc:cxnChg chg="mod">
          <ac:chgData name="Dongun Shin" userId="f006cbaf-5ce9-4997-9cc0-14bf25afbe96" providerId="ADAL" clId="{B8A22514-9138-4555-AC0A-4A4AFD2E68BF}" dt="2021-02-01T05:44:55.998" v="2755" actId="14100"/>
          <ac:cxnSpMkLst>
            <pc:docMk/>
            <pc:sldMk cId="3132620254" sldId="535"/>
            <ac:cxnSpMk id="64" creationId="{BD982BE1-9E13-452F-A504-53FF34CA5C00}"/>
          </ac:cxnSpMkLst>
        </pc:cxnChg>
        <pc:cxnChg chg="mod">
          <ac:chgData name="Dongun Shin" userId="f006cbaf-5ce9-4997-9cc0-14bf25afbe96" providerId="ADAL" clId="{B8A22514-9138-4555-AC0A-4A4AFD2E68BF}" dt="2021-02-01T05:44:55.998" v="2755" actId="14100"/>
          <ac:cxnSpMkLst>
            <pc:docMk/>
            <pc:sldMk cId="3132620254" sldId="535"/>
            <ac:cxnSpMk id="65" creationId="{50919E86-FD5D-4095-8587-9A97B6DA7ED7}"/>
          </ac:cxnSpMkLst>
        </pc:cxnChg>
      </pc:sldChg>
      <pc:sldChg chg="addSp delSp modSp add mod">
        <pc:chgData name="Dongun Shin" userId="f006cbaf-5ce9-4997-9cc0-14bf25afbe96" providerId="ADAL" clId="{B8A22514-9138-4555-AC0A-4A4AFD2E68BF}" dt="2021-02-01T06:15:25.822" v="3682"/>
        <pc:sldMkLst>
          <pc:docMk/>
          <pc:sldMk cId="760726204" sldId="536"/>
        </pc:sldMkLst>
        <pc:spChg chg="mod">
          <ac:chgData name="Dongun Shin" userId="f006cbaf-5ce9-4997-9cc0-14bf25afbe96" providerId="ADAL" clId="{B8A22514-9138-4555-AC0A-4A4AFD2E68BF}" dt="2021-02-01T06:14:37.862" v="3511"/>
          <ac:spMkLst>
            <pc:docMk/>
            <pc:sldMk cId="760726204" sldId="536"/>
            <ac:spMk id="2" creationId="{E1FFF53E-9BF8-42D1-93DB-48D48FE4C0C5}"/>
          </ac:spMkLst>
        </pc:spChg>
        <pc:spChg chg="mod">
          <ac:chgData name="Dongun Shin" userId="f006cbaf-5ce9-4997-9cc0-14bf25afbe96" providerId="ADAL" clId="{B8A22514-9138-4555-AC0A-4A4AFD2E68BF}" dt="2021-02-01T06:15:25.822" v="3682"/>
          <ac:spMkLst>
            <pc:docMk/>
            <pc:sldMk cId="760726204" sldId="536"/>
            <ac:spMk id="6" creationId="{E2F245F2-98EC-4082-9999-F0C5BC5853B2}"/>
          </ac:spMkLst>
        </pc:spChg>
        <pc:spChg chg="mod">
          <ac:chgData name="Dongun Shin" userId="f006cbaf-5ce9-4997-9cc0-14bf25afbe96" providerId="ADAL" clId="{B8A22514-9138-4555-AC0A-4A4AFD2E68BF}" dt="2021-02-01T06:14:16.694" v="3509"/>
          <ac:spMkLst>
            <pc:docMk/>
            <pc:sldMk cId="760726204" sldId="536"/>
            <ac:spMk id="8" creationId="{F0679B41-4A58-4977-BD70-8507032C7D39}"/>
          </ac:spMkLst>
        </pc:spChg>
        <pc:spChg chg="del">
          <ac:chgData name="Dongun Shin" userId="f006cbaf-5ce9-4997-9cc0-14bf25afbe96" providerId="ADAL" clId="{B8A22514-9138-4555-AC0A-4A4AFD2E68BF}" dt="2021-02-01T05:47:09.003" v="2826" actId="478"/>
          <ac:spMkLst>
            <pc:docMk/>
            <pc:sldMk cId="760726204" sldId="536"/>
            <ac:spMk id="10" creationId="{F2CCC97C-4B08-48E8-9C8E-3A96678A200D}"/>
          </ac:spMkLst>
        </pc:spChg>
        <pc:spChg chg="mod ord topLvl">
          <ac:chgData name="Dongun Shin" userId="f006cbaf-5ce9-4997-9cc0-14bf25afbe96" providerId="ADAL" clId="{B8A22514-9138-4555-AC0A-4A4AFD2E68BF}" dt="2021-02-01T05:58:22.923" v="3143" actId="1076"/>
          <ac:spMkLst>
            <pc:docMk/>
            <pc:sldMk cId="760726204" sldId="536"/>
            <ac:spMk id="14" creationId="{CABDE532-3A4E-4E10-9449-46A869BB5B72}"/>
          </ac:spMkLst>
        </pc:spChg>
        <pc:spChg chg="add del mod ord">
          <ac:chgData name="Dongun Shin" userId="f006cbaf-5ce9-4997-9cc0-14bf25afbe96" providerId="ADAL" clId="{B8A22514-9138-4555-AC0A-4A4AFD2E68BF}" dt="2021-02-01T05:57:24.126" v="3131" actId="478"/>
          <ac:spMkLst>
            <pc:docMk/>
            <pc:sldMk cId="760726204" sldId="536"/>
            <ac:spMk id="17" creationId="{5B83ABEE-7C74-4048-86B6-F186C7D6D96B}"/>
          </ac:spMkLst>
        </pc:spChg>
        <pc:spChg chg="add mod">
          <ac:chgData name="Dongun Shin" userId="f006cbaf-5ce9-4997-9cc0-14bf25afbe96" providerId="ADAL" clId="{B8A22514-9138-4555-AC0A-4A4AFD2E68BF}" dt="2021-02-01T06:13:01.712" v="3468" actId="108"/>
          <ac:spMkLst>
            <pc:docMk/>
            <pc:sldMk cId="760726204" sldId="536"/>
            <ac:spMk id="26" creationId="{B1578DC2-CD08-47AA-B9CE-52736E58FA20}"/>
          </ac:spMkLst>
        </pc:spChg>
        <pc:grpChg chg="add del mod">
          <ac:chgData name="Dongun Shin" userId="f006cbaf-5ce9-4997-9cc0-14bf25afbe96" providerId="ADAL" clId="{B8A22514-9138-4555-AC0A-4A4AFD2E68BF}" dt="2021-02-01T05:53:34.296" v="3036" actId="478"/>
          <ac:grpSpMkLst>
            <pc:docMk/>
            <pc:sldMk cId="760726204" sldId="536"/>
            <ac:grpSpMk id="12" creationId="{65777C1C-BFAE-45BA-9302-D8634D1609FC}"/>
          </ac:grpSpMkLst>
        </pc:grpChg>
        <pc:picChg chg="add mod ord">
          <ac:chgData name="Dongun Shin" userId="f006cbaf-5ce9-4997-9cc0-14bf25afbe96" providerId="ADAL" clId="{B8A22514-9138-4555-AC0A-4A4AFD2E68BF}" dt="2021-02-01T05:58:10.391" v="3140" actId="1076"/>
          <ac:picMkLst>
            <pc:docMk/>
            <pc:sldMk cId="760726204" sldId="536"/>
            <ac:picMk id="3" creationId="{0501809A-267A-4BCF-AE0D-66C6C8330014}"/>
          </ac:picMkLst>
        </pc:picChg>
        <pc:picChg chg="add del mod">
          <ac:chgData name="Dongun Shin" userId="f006cbaf-5ce9-4997-9cc0-14bf25afbe96" providerId="ADAL" clId="{B8A22514-9138-4555-AC0A-4A4AFD2E68BF}" dt="2021-02-01T05:55:23.162" v="3108" actId="478"/>
          <ac:picMkLst>
            <pc:docMk/>
            <pc:sldMk cId="760726204" sldId="536"/>
            <ac:picMk id="4" creationId="{79FD86FC-B488-4F81-ACDE-03E92375034B}"/>
          </ac:picMkLst>
        </pc:picChg>
        <pc:picChg chg="add mod">
          <ac:chgData name="Dongun Shin" userId="f006cbaf-5ce9-4997-9cc0-14bf25afbe96" providerId="ADAL" clId="{B8A22514-9138-4555-AC0A-4A4AFD2E68BF}" dt="2021-02-01T05:56:25.124" v="3120" actId="1076"/>
          <ac:picMkLst>
            <pc:docMk/>
            <pc:sldMk cId="760726204" sldId="536"/>
            <ac:picMk id="5" creationId="{C84899A4-0A3B-45AC-B67F-93DBF34B7EDF}"/>
          </ac:picMkLst>
        </pc:picChg>
        <pc:picChg chg="del mod">
          <ac:chgData name="Dongun Shin" userId="f006cbaf-5ce9-4997-9cc0-14bf25afbe96" providerId="ADAL" clId="{B8A22514-9138-4555-AC0A-4A4AFD2E68BF}" dt="2021-02-01T05:47:20.137" v="2829" actId="478"/>
          <ac:picMkLst>
            <pc:docMk/>
            <pc:sldMk cId="760726204" sldId="536"/>
            <ac:picMk id="7" creationId="{D28D1FB0-3AA1-42AA-BA84-F4C0E1035D5F}"/>
          </ac:picMkLst>
        </pc:picChg>
        <pc:picChg chg="del">
          <ac:chgData name="Dongun Shin" userId="f006cbaf-5ce9-4997-9cc0-14bf25afbe96" providerId="ADAL" clId="{B8A22514-9138-4555-AC0A-4A4AFD2E68BF}" dt="2021-02-01T05:46:46.121" v="2818" actId="478"/>
          <ac:picMkLst>
            <pc:docMk/>
            <pc:sldMk cId="760726204" sldId="536"/>
            <ac:picMk id="9" creationId="{564239C1-4CD3-4C80-94A8-1ACB9B0F6D76}"/>
          </ac:picMkLst>
        </pc:picChg>
        <pc:picChg chg="del">
          <ac:chgData name="Dongun Shin" userId="f006cbaf-5ce9-4997-9cc0-14bf25afbe96" providerId="ADAL" clId="{B8A22514-9138-4555-AC0A-4A4AFD2E68BF}" dt="2021-02-01T05:47:09.003" v="2826" actId="478"/>
          <ac:picMkLst>
            <pc:docMk/>
            <pc:sldMk cId="760726204" sldId="536"/>
            <ac:picMk id="11" creationId="{5FB29FF1-2299-4F05-8E39-7D0E34A8461F}"/>
          </ac:picMkLst>
        </pc:picChg>
        <pc:picChg chg="del mod topLvl">
          <ac:chgData name="Dongun Shin" userId="f006cbaf-5ce9-4997-9cc0-14bf25afbe96" providerId="ADAL" clId="{B8A22514-9138-4555-AC0A-4A4AFD2E68BF}" dt="2021-02-01T05:53:34.296" v="3036" actId="478"/>
          <ac:picMkLst>
            <pc:docMk/>
            <pc:sldMk cId="760726204" sldId="536"/>
            <ac:picMk id="13" creationId="{72364C24-E21E-493B-BFBC-E155FFAFDD56}"/>
          </ac:picMkLst>
        </pc:picChg>
        <pc:picChg chg="add mod">
          <ac:chgData name="Dongun Shin" userId="f006cbaf-5ce9-4997-9cc0-14bf25afbe96" providerId="ADAL" clId="{B8A22514-9138-4555-AC0A-4A4AFD2E68BF}" dt="2021-02-01T05:54:04.582" v="3102" actId="1037"/>
          <ac:picMkLst>
            <pc:docMk/>
            <pc:sldMk cId="760726204" sldId="536"/>
            <ac:picMk id="15" creationId="{E62F3C16-C69F-4CF6-9942-CF17477DF002}"/>
          </ac:picMkLst>
        </pc:picChg>
        <pc:picChg chg="add mod">
          <ac:chgData name="Dongun Shin" userId="f006cbaf-5ce9-4997-9cc0-14bf25afbe96" providerId="ADAL" clId="{B8A22514-9138-4555-AC0A-4A4AFD2E68BF}" dt="2021-02-01T05:55:47.965" v="3112" actId="1076"/>
          <ac:picMkLst>
            <pc:docMk/>
            <pc:sldMk cId="760726204" sldId="536"/>
            <ac:picMk id="16" creationId="{FE8AB64F-FFD3-4ECD-852B-9B313707E436}"/>
          </ac:picMkLst>
        </pc:picChg>
        <pc:picChg chg="add mod">
          <ac:chgData name="Dongun Shin" userId="f006cbaf-5ce9-4997-9cc0-14bf25afbe96" providerId="ADAL" clId="{B8A22514-9138-4555-AC0A-4A4AFD2E68BF}" dt="2021-02-01T05:58:30.504" v="3144" actId="571"/>
          <ac:picMkLst>
            <pc:docMk/>
            <pc:sldMk cId="760726204" sldId="536"/>
            <ac:picMk id="27" creationId="{6AB981E4-A655-4E40-B7DA-0860CAC01787}"/>
          </ac:picMkLst>
        </pc:picChg>
        <pc:picChg chg="del">
          <ac:chgData name="Dongun Shin" userId="f006cbaf-5ce9-4997-9cc0-14bf25afbe96" providerId="ADAL" clId="{B8A22514-9138-4555-AC0A-4A4AFD2E68BF}" dt="2021-02-01T05:46:46.121" v="2818" actId="478"/>
          <ac:picMkLst>
            <pc:docMk/>
            <pc:sldMk cId="760726204" sldId="536"/>
            <ac:picMk id="8194" creationId="{4DCDD6FE-79D0-471F-9499-CA6254FFAC18}"/>
          </ac:picMkLst>
        </pc:picChg>
        <pc:cxnChg chg="add mod">
          <ac:chgData name="Dongun Shin" userId="f006cbaf-5ce9-4997-9cc0-14bf25afbe96" providerId="ADAL" clId="{B8A22514-9138-4555-AC0A-4A4AFD2E68BF}" dt="2021-02-01T05:58:16.499" v="3142" actId="14100"/>
          <ac:cxnSpMkLst>
            <pc:docMk/>
            <pc:sldMk cId="760726204" sldId="536"/>
            <ac:cxnSpMk id="19" creationId="{C27486E7-BEF3-44AC-8D9F-5DA6D5E7FBE8}"/>
          </ac:cxnSpMkLst>
        </pc:cxnChg>
        <pc:cxnChg chg="add mod">
          <ac:chgData name="Dongun Shin" userId="f006cbaf-5ce9-4997-9cc0-14bf25afbe96" providerId="ADAL" clId="{B8A22514-9138-4555-AC0A-4A4AFD2E68BF}" dt="2021-02-01T05:58:13.754" v="3141" actId="14100"/>
          <ac:cxnSpMkLst>
            <pc:docMk/>
            <pc:sldMk cId="760726204" sldId="536"/>
            <ac:cxnSpMk id="22" creationId="{5AA1006B-EE1A-4D3E-A6FE-E9A2D2690F6B}"/>
          </ac:cxnSpMkLst>
        </pc:cxnChg>
      </pc:sldChg>
      <pc:sldChg chg="addSp delSp modSp add mod">
        <pc:chgData name="Dongun Shin" userId="f006cbaf-5ce9-4997-9cc0-14bf25afbe96" providerId="ADAL" clId="{B8A22514-9138-4555-AC0A-4A4AFD2E68BF}" dt="2021-02-01T06:31:44.455" v="4436" actId="1035"/>
        <pc:sldMkLst>
          <pc:docMk/>
          <pc:sldMk cId="3318152277" sldId="537"/>
        </pc:sldMkLst>
        <pc:spChg chg="mod">
          <ac:chgData name="Dongun Shin" userId="f006cbaf-5ce9-4997-9cc0-14bf25afbe96" providerId="ADAL" clId="{B8A22514-9138-4555-AC0A-4A4AFD2E68BF}" dt="2021-02-01T06:22:04.396" v="3694"/>
          <ac:spMkLst>
            <pc:docMk/>
            <pc:sldMk cId="3318152277" sldId="537"/>
            <ac:spMk id="2" creationId="{49E21BC3-17F4-4260-A804-CC59BC9F037D}"/>
          </ac:spMkLst>
        </pc:spChg>
        <pc:spChg chg="del">
          <ac:chgData name="Dongun Shin" userId="f006cbaf-5ce9-4997-9cc0-14bf25afbe96" providerId="ADAL" clId="{B8A22514-9138-4555-AC0A-4A4AFD2E68BF}" dt="2021-02-01T06:22:21.070" v="3698" actId="478"/>
          <ac:spMkLst>
            <pc:docMk/>
            <pc:sldMk cId="3318152277" sldId="537"/>
            <ac:spMk id="5" creationId="{EB2E50EE-8D1B-44C5-A5BA-5EA29346AE0F}"/>
          </ac:spMkLst>
        </pc:spChg>
        <pc:spChg chg="add mod">
          <ac:chgData name="Dongun Shin" userId="f006cbaf-5ce9-4997-9cc0-14bf25afbe96" providerId="ADAL" clId="{B8A22514-9138-4555-AC0A-4A4AFD2E68BF}" dt="2021-02-01T06:26:41.017" v="3873" actId="20577"/>
          <ac:spMkLst>
            <pc:docMk/>
            <pc:sldMk cId="3318152277" sldId="537"/>
            <ac:spMk id="8" creationId="{6342A5A7-ACE6-409B-AF04-C6EBF5FB66FF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11" creationId="{089E2E6A-7FD9-4C97-98F1-C8EA000FA3C7}"/>
          </ac:spMkLst>
        </pc:spChg>
        <pc:spChg chg="add del mod">
          <ac:chgData name="Dongun Shin" userId="f006cbaf-5ce9-4997-9cc0-14bf25afbe96" providerId="ADAL" clId="{B8A22514-9138-4555-AC0A-4A4AFD2E68BF}" dt="2021-02-01T06:23:47.780" v="3781"/>
          <ac:spMkLst>
            <pc:docMk/>
            <pc:sldMk cId="3318152277" sldId="537"/>
            <ac:spMk id="12" creationId="{5DA33ED7-46FD-467C-9C78-71F395C082C8}"/>
          </ac:spMkLst>
        </pc:spChg>
        <pc:spChg chg="add del mod">
          <ac:chgData name="Dongun Shin" userId="f006cbaf-5ce9-4997-9cc0-14bf25afbe96" providerId="ADAL" clId="{B8A22514-9138-4555-AC0A-4A4AFD2E68BF}" dt="2021-02-01T06:23:47.780" v="3781"/>
          <ac:spMkLst>
            <pc:docMk/>
            <pc:sldMk cId="3318152277" sldId="537"/>
            <ac:spMk id="13" creationId="{0EAC5E03-B356-4958-A6DE-95009316E7CC}"/>
          </ac:spMkLst>
        </pc:spChg>
        <pc:spChg chg="add del mod">
          <ac:chgData name="Dongun Shin" userId="f006cbaf-5ce9-4997-9cc0-14bf25afbe96" providerId="ADAL" clId="{B8A22514-9138-4555-AC0A-4A4AFD2E68BF}" dt="2021-02-01T06:23:47.780" v="3781"/>
          <ac:spMkLst>
            <pc:docMk/>
            <pc:sldMk cId="3318152277" sldId="537"/>
            <ac:spMk id="14" creationId="{A9DB696C-DA9C-40D4-A085-04F726623F7D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16" creationId="{2648D959-7576-4ADF-8F86-027041467D39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17" creationId="{E41B5EDB-E769-46D3-B3D1-D9DDF1434E8E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18" creationId="{8E9327A4-110B-4F27-A9EA-AA2E597285D0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19" creationId="{FBDB3A3D-BC2E-4A66-BA2E-D5B3D77D08B7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20" creationId="{D5BA67B7-AE0C-4B97-99DE-13F289BA64E3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21" creationId="{193EFD7A-4070-48A8-893E-7692C54357B8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22" creationId="{75869EAB-A57A-43BF-8050-BE08A2E3C8B2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23" creationId="{73700714-9218-4E96-A1A0-787478B21FCA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24" creationId="{13F3810B-6BFE-455A-A4FE-099F95FA825C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25" creationId="{3406F22A-3696-4201-92B8-221AC407941A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26" creationId="{756B70CE-AA0A-4040-8274-3ACB35C20BE3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27" creationId="{E83994EF-7C03-4E2E-ACC6-9C59B87B7339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28" creationId="{25C486A1-26FD-41DE-8EB0-8375DFD887CF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29" creationId="{91102454-53F1-40AD-89A1-3207C3975F6D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30" creationId="{9440318B-9F72-4B43-9B0C-AA7ED2A548B8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31" creationId="{52D4CCDB-9071-401B-A241-2BE7A3F7C5B8}"/>
          </ac:spMkLst>
        </pc:spChg>
        <pc:spChg chg="add del mod">
          <ac:chgData name="Dongun Shin" userId="f006cbaf-5ce9-4997-9cc0-14bf25afbe96" providerId="ADAL" clId="{B8A22514-9138-4555-AC0A-4A4AFD2E68BF}" dt="2021-02-01T06:23:47.780" v="3781"/>
          <ac:spMkLst>
            <pc:docMk/>
            <pc:sldMk cId="3318152277" sldId="537"/>
            <ac:spMk id="32" creationId="{F83B03F2-B85E-44D2-90CF-A8D1745EF03A}"/>
          </ac:spMkLst>
        </pc:spChg>
        <pc:spChg chg="add del mod">
          <ac:chgData name="Dongun Shin" userId="f006cbaf-5ce9-4997-9cc0-14bf25afbe96" providerId="ADAL" clId="{B8A22514-9138-4555-AC0A-4A4AFD2E68BF}" dt="2021-02-01T06:23:47.780" v="3781"/>
          <ac:spMkLst>
            <pc:docMk/>
            <pc:sldMk cId="3318152277" sldId="537"/>
            <ac:spMk id="33" creationId="{A4CA616A-AC6E-48BE-9B91-DF5BF1A6668C}"/>
          </ac:spMkLst>
        </pc:spChg>
        <pc:spChg chg="add del mod">
          <ac:chgData name="Dongun Shin" userId="f006cbaf-5ce9-4997-9cc0-14bf25afbe96" providerId="ADAL" clId="{B8A22514-9138-4555-AC0A-4A4AFD2E68BF}" dt="2021-02-01T06:23:47.780" v="3781"/>
          <ac:spMkLst>
            <pc:docMk/>
            <pc:sldMk cId="3318152277" sldId="537"/>
            <ac:spMk id="34" creationId="{00E360F3-AEA5-4A8D-BAB7-80481C694D6E}"/>
          </ac:spMkLst>
        </pc:spChg>
        <pc:spChg chg="add del mod">
          <ac:chgData name="Dongun Shin" userId="f006cbaf-5ce9-4997-9cc0-14bf25afbe96" providerId="ADAL" clId="{B8A22514-9138-4555-AC0A-4A4AFD2E68BF}" dt="2021-02-01T06:23:47.780" v="3781"/>
          <ac:spMkLst>
            <pc:docMk/>
            <pc:sldMk cId="3318152277" sldId="537"/>
            <ac:spMk id="35" creationId="{0F12068D-98DA-4FB2-BEDB-B08EE7F26BBF}"/>
          </ac:spMkLst>
        </pc:spChg>
        <pc:spChg chg="add del mod">
          <ac:chgData name="Dongun Shin" userId="f006cbaf-5ce9-4997-9cc0-14bf25afbe96" providerId="ADAL" clId="{B8A22514-9138-4555-AC0A-4A4AFD2E68BF}" dt="2021-02-01T06:23:47.780" v="3781"/>
          <ac:spMkLst>
            <pc:docMk/>
            <pc:sldMk cId="3318152277" sldId="537"/>
            <ac:spMk id="36" creationId="{229C8C60-31E6-4956-A2C6-91EB598C9C5A}"/>
          </ac:spMkLst>
        </pc:spChg>
        <pc:spChg chg="add del mod">
          <ac:chgData name="Dongun Shin" userId="f006cbaf-5ce9-4997-9cc0-14bf25afbe96" providerId="ADAL" clId="{B8A22514-9138-4555-AC0A-4A4AFD2E68BF}" dt="2021-02-01T06:23:47.780" v="3781"/>
          <ac:spMkLst>
            <pc:docMk/>
            <pc:sldMk cId="3318152277" sldId="537"/>
            <ac:spMk id="37" creationId="{40A5559B-6E58-4BBB-BD63-5F626F05DEE2}"/>
          </ac:spMkLst>
        </pc:spChg>
        <pc:spChg chg="add del mod">
          <ac:chgData name="Dongun Shin" userId="f006cbaf-5ce9-4997-9cc0-14bf25afbe96" providerId="ADAL" clId="{B8A22514-9138-4555-AC0A-4A4AFD2E68BF}" dt="2021-02-01T06:23:47.780" v="3781"/>
          <ac:spMkLst>
            <pc:docMk/>
            <pc:sldMk cId="3318152277" sldId="537"/>
            <ac:spMk id="38" creationId="{12445ADD-804A-47D4-B68B-301E0E897B5A}"/>
          </ac:spMkLst>
        </pc:spChg>
        <pc:spChg chg="add del mod">
          <ac:chgData name="Dongun Shin" userId="f006cbaf-5ce9-4997-9cc0-14bf25afbe96" providerId="ADAL" clId="{B8A22514-9138-4555-AC0A-4A4AFD2E68BF}" dt="2021-02-01T06:23:47.780" v="3781"/>
          <ac:spMkLst>
            <pc:docMk/>
            <pc:sldMk cId="3318152277" sldId="537"/>
            <ac:spMk id="39" creationId="{4025F7B8-1D79-476A-AC23-17FA8161F276}"/>
          </ac:spMkLst>
        </pc:spChg>
        <pc:spChg chg="add del mod">
          <ac:chgData name="Dongun Shin" userId="f006cbaf-5ce9-4997-9cc0-14bf25afbe96" providerId="ADAL" clId="{B8A22514-9138-4555-AC0A-4A4AFD2E68BF}" dt="2021-02-01T06:23:47.780" v="3781"/>
          <ac:spMkLst>
            <pc:docMk/>
            <pc:sldMk cId="3318152277" sldId="537"/>
            <ac:spMk id="40" creationId="{AEDB8EEA-CFCA-408A-875E-F9463ED296FF}"/>
          </ac:spMkLst>
        </pc:spChg>
        <pc:spChg chg="add del mod">
          <ac:chgData name="Dongun Shin" userId="f006cbaf-5ce9-4997-9cc0-14bf25afbe96" providerId="ADAL" clId="{B8A22514-9138-4555-AC0A-4A4AFD2E68BF}" dt="2021-02-01T06:23:47.780" v="3781"/>
          <ac:spMkLst>
            <pc:docMk/>
            <pc:sldMk cId="3318152277" sldId="537"/>
            <ac:spMk id="41" creationId="{B0593000-0519-41E1-BF92-BE3B858BBAFE}"/>
          </ac:spMkLst>
        </pc:spChg>
        <pc:spChg chg="add del mod">
          <ac:chgData name="Dongun Shin" userId="f006cbaf-5ce9-4997-9cc0-14bf25afbe96" providerId="ADAL" clId="{B8A22514-9138-4555-AC0A-4A4AFD2E68BF}" dt="2021-02-01T06:23:47.780" v="3781"/>
          <ac:spMkLst>
            <pc:docMk/>
            <pc:sldMk cId="3318152277" sldId="537"/>
            <ac:spMk id="42" creationId="{BAB583C5-74B1-4030-A727-09C7F7387A66}"/>
          </ac:spMkLst>
        </pc:spChg>
        <pc:spChg chg="add del mod">
          <ac:chgData name="Dongun Shin" userId="f006cbaf-5ce9-4997-9cc0-14bf25afbe96" providerId="ADAL" clId="{B8A22514-9138-4555-AC0A-4A4AFD2E68BF}" dt="2021-02-01T06:23:47.780" v="3781"/>
          <ac:spMkLst>
            <pc:docMk/>
            <pc:sldMk cId="3318152277" sldId="537"/>
            <ac:spMk id="43" creationId="{51E6BCE8-166C-4A28-9767-2F3A8374DD6C}"/>
          </ac:spMkLst>
        </pc:spChg>
        <pc:spChg chg="add del mod">
          <ac:chgData name="Dongun Shin" userId="f006cbaf-5ce9-4997-9cc0-14bf25afbe96" providerId="ADAL" clId="{B8A22514-9138-4555-AC0A-4A4AFD2E68BF}" dt="2021-02-01T06:23:47.780" v="3781"/>
          <ac:spMkLst>
            <pc:docMk/>
            <pc:sldMk cId="3318152277" sldId="537"/>
            <ac:spMk id="44" creationId="{9A8D46D5-43B2-4792-9608-5896422482DC}"/>
          </ac:spMkLst>
        </pc:spChg>
        <pc:spChg chg="add del mod">
          <ac:chgData name="Dongun Shin" userId="f006cbaf-5ce9-4997-9cc0-14bf25afbe96" providerId="ADAL" clId="{B8A22514-9138-4555-AC0A-4A4AFD2E68BF}" dt="2021-02-01T06:23:47.780" v="3781"/>
          <ac:spMkLst>
            <pc:docMk/>
            <pc:sldMk cId="3318152277" sldId="537"/>
            <ac:spMk id="45" creationId="{AF1A8DFE-3EA3-4DDE-86FD-193C8841FB0C}"/>
          </ac:spMkLst>
        </pc:spChg>
        <pc:spChg chg="add del mod">
          <ac:chgData name="Dongun Shin" userId="f006cbaf-5ce9-4997-9cc0-14bf25afbe96" providerId="ADAL" clId="{B8A22514-9138-4555-AC0A-4A4AFD2E68BF}" dt="2021-02-01T06:23:47.780" v="3781"/>
          <ac:spMkLst>
            <pc:docMk/>
            <pc:sldMk cId="3318152277" sldId="537"/>
            <ac:spMk id="46" creationId="{8165808F-CD1E-4ACC-9CC0-5443A426E6FD}"/>
          </ac:spMkLst>
        </pc:spChg>
        <pc:spChg chg="add del mod">
          <ac:chgData name="Dongun Shin" userId="f006cbaf-5ce9-4997-9cc0-14bf25afbe96" providerId="ADAL" clId="{B8A22514-9138-4555-AC0A-4A4AFD2E68BF}" dt="2021-02-01T06:23:47.780" v="3781"/>
          <ac:spMkLst>
            <pc:docMk/>
            <pc:sldMk cId="3318152277" sldId="537"/>
            <ac:spMk id="47" creationId="{72EAA219-E7CE-4348-9EA9-5486E7BBD132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49" creationId="{A0E5EE00-B5CE-4A82-B8DF-37EB59B24B68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50" creationId="{85DD2C12-C608-4477-9E4B-E0BE79E7FC0F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51" creationId="{7DDDDE15-A8B1-45DD-8BE1-CC93BAC2DC63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52" creationId="{A1A19649-2352-4489-BC74-B044E1AC490F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53" creationId="{A92AFB98-06CA-4563-9DEE-BD29E734A968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54" creationId="{FFF6DB1B-0C40-441A-924B-A0FC1634167F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55" creationId="{53933051-D649-4397-992D-BC5F9BDD6F3E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56" creationId="{15301C6B-98A9-4109-A26A-F8D53D8BEAF3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57" creationId="{251FC69F-8637-4AD4-B86C-E4D0B2182EA2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58" creationId="{6A0D6BDB-DE8B-49B2-A723-D7ABEC39505F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59" creationId="{75D81C75-DD44-47F6-A3F1-0E8900926726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60" creationId="{A396377D-D3A1-419E-904E-DB13AEA05257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61" creationId="{51175462-A4AA-4E39-8387-959BF2FEE9B8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62" creationId="{F88863E5-70E1-4FA1-9AD7-2065D3AE9BE7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63" creationId="{FBE0CE04-34AF-4D88-8329-6C31AD1F8C1B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64" creationId="{372B7D85-BB79-4BE0-BA3B-F4D3DA33DCCA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66" creationId="{84B777D9-C1FE-478C-8E9F-92DDF85A1875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67" creationId="{F80D44EE-A434-4B58-9698-FB205EFB2742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68" creationId="{2D13FED9-9ECC-4DB0-8F61-1DA7FCC52DA7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69" creationId="{43638950-2F14-40EC-B1E7-51E738942469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70" creationId="{E432833F-3669-448A-BBA9-2D342834D75F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71" creationId="{F36BEEC1-7B8B-4926-8882-3E7A01B06C2F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72" creationId="{ED24D6D3-E189-44BB-B234-D29F86E34CE6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73" creationId="{DCC3CED3-EC81-44F0-8BA8-1B43148BF4AE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74" creationId="{9806CA8D-2FD6-40F5-864F-AD7480727FD7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75" creationId="{DAB29AAD-A4AD-42DC-958A-E6F3D0A26659}"/>
          </ac:spMkLst>
        </pc:spChg>
        <pc:spChg chg="add del mod">
          <ac:chgData name="Dongun Shin" userId="f006cbaf-5ce9-4997-9cc0-14bf25afbe96" providerId="ADAL" clId="{B8A22514-9138-4555-AC0A-4A4AFD2E68BF}" dt="2021-02-01T06:23:47.780" v="3781"/>
          <ac:spMkLst>
            <pc:docMk/>
            <pc:sldMk cId="3318152277" sldId="537"/>
            <ac:spMk id="82" creationId="{855CB03D-B32A-4B1E-A71C-7D6A16CB902A}"/>
          </ac:spMkLst>
        </pc:spChg>
        <pc:spChg chg="add del mod">
          <ac:chgData name="Dongun Shin" userId="f006cbaf-5ce9-4997-9cc0-14bf25afbe96" providerId="ADAL" clId="{B8A22514-9138-4555-AC0A-4A4AFD2E68BF}" dt="2021-02-01T06:23:47.780" v="3781"/>
          <ac:spMkLst>
            <pc:docMk/>
            <pc:sldMk cId="3318152277" sldId="537"/>
            <ac:spMk id="83" creationId="{3CCEFB6D-94FB-41ED-8B64-09058BCB8E76}"/>
          </ac:spMkLst>
        </pc:spChg>
        <pc:spChg chg="add del mod">
          <ac:chgData name="Dongun Shin" userId="f006cbaf-5ce9-4997-9cc0-14bf25afbe96" providerId="ADAL" clId="{B8A22514-9138-4555-AC0A-4A4AFD2E68BF}" dt="2021-02-01T06:23:47.780" v="3781"/>
          <ac:spMkLst>
            <pc:docMk/>
            <pc:sldMk cId="3318152277" sldId="537"/>
            <ac:spMk id="84" creationId="{AB1C2E57-EF7E-4644-B1FF-F6669737FEEA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86" creationId="{CD44BBF1-47C9-41EA-8195-967749096A58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87" creationId="{6D719C4E-FB14-4756-9537-CA03BD0F1339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88" creationId="{3B60D69F-D4FE-4008-A66F-27BDAA078988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89" creationId="{49E85899-D728-4064-8DA0-56AB60F40AA8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90" creationId="{2EBBBAD8-D934-44B1-853E-06088A879E0D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91" creationId="{9EA5393F-9AA2-4B13-AA73-455FB601BA0A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92" creationId="{AFE00BBF-1DD2-4892-AFCC-49C4124364B0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93" creationId="{83E940AE-8968-4B41-935F-B6E8B3FCF625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94" creationId="{EF690277-AD8E-492D-841C-1AD3133EC6B0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95" creationId="{A01D7263-48E0-4B50-BC93-F817B5DDEB4A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96" creationId="{4717F34C-0689-4309-8D1E-32BDE4FDD436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97" creationId="{096AA208-F57F-4008-9044-0D19BE26C1E4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98" creationId="{35052CC3-DB1E-4608-9613-2525DDAEDF9E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99" creationId="{3197A8BC-052A-485D-9183-E49E4291DA97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100" creationId="{FABB10E0-2705-4ED8-AE5A-F6E73AEE699E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101" creationId="{0103EDED-31F1-43A6-8D99-ABD49B7DC262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103" creationId="{8BD83A88-377C-4419-9348-4814AB7E9443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104" creationId="{7B34BD55-25D2-4760-8655-1341B5CDB39C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105" creationId="{23937FE1-E4FA-4E79-B8FD-B4D0F588B37C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106" creationId="{DA2659D5-DAB7-4BF8-9F46-8915F38F9A52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107" creationId="{368B8967-B8B9-468C-AB06-B703BDED8ECD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108" creationId="{EF6A50A5-3723-418D-8A59-B6E1F2E12C83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109" creationId="{180330D1-CA29-41CD-BEC3-4DFF1A58A7D4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110" creationId="{817F1CD2-9860-4282-BD52-B2676C285E42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111" creationId="{ED57369B-4925-483B-9EAC-57FE5AE02179}"/>
          </ac:spMkLst>
        </pc:spChg>
        <pc:spChg chg="mod">
          <ac:chgData name="Dongun Shin" userId="f006cbaf-5ce9-4997-9cc0-14bf25afbe96" providerId="ADAL" clId="{B8A22514-9138-4555-AC0A-4A4AFD2E68BF}" dt="2021-02-01T06:23:41.625" v="3778"/>
          <ac:spMkLst>
            <pc:docMk/>
            <pc:sldMk cId="3318152277" sldId="537"/>
            <ac:spMk id="112" creationId="{96A0AF47-7BF4-41EB-A606-D585472ECC8A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15" creationId="{D414BDCD-AD59-4370-8F70-5C026173C02B}"/>
          </ac:spMkLst>
        </pc:spChg>
        <pc:spChg chg="add del mod">
          <ac:chgData name="Dongun Shin" userId="f006cbaf-5ce9-4997-9cc0-14bf25afbe96" providerId="ADAL" clId="{B8A22514-9138-4555-AC0A-4A4AFD2E68BF}" dt="2021-02-01T06:23:50.828" v="3783"/>
          <ac:spMkLst>
            <pc:docMk/>
            <pc:sldMk cId="3318152277" sldId="537"/>
            <ac:spMk id="116" creationId="{9A6AD4E3-0434-4947-922F-E2C5866492FA}"/>
          </ac:spMkLst>
        </pc:spChg>
        <pc:spChg chg="add del mod">
          <ac:chgData name="Dongun Shin" userId="f006cbaf-5ce9-4997-9cc0-14bf25afbe96" providerId="ADAL" clId="{B8A22514-9138-4555-AC0A-4A4AFD2E68BF}" dt="2021-02-01T06:23:50.828" v="3783"/>
          <ac:spMkLst>
            <pc:docMk/>
            <pc:sldMk cId="3318152277" sldId="537"/>
            <ac:spMk id="117" creationId="{154004A6-A89A-4533-8A61-6975E407D0F8}"/>
          </ac:spMkLst>
        </pc:spChg>
        <pc:spChg chg="add del mod">
          <ac:chgData name="Dongun Shin" userId="f006cbaf-5ce9-4997-9cc0-14bf25afbe96" providerId="ADAL" clId="{B8A22514-9138-4555-AC0A-4A4AFD2E68BF}" dt="2021-02-01T06:23:50.828" v="3783"/>
          <ac:spMkLst>
            <pc:docMk/>
            <pc:sldMk cId="3318152277" sldId="537"/>
            <ac:spMk id="118" creationId="{CDCBC939-19EB-494A-82FF-4357A912FA89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20" creationId="{CD6F7988-1F0F-4921-942B-743DA2EEEDC5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21" creationId="{A7008D62-BED8-4350-B185-CD8D9C081D03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22" creationId="{A25B9823-424F-4372-A1F3-7FD4023C0016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23" creationId="{4080CF58-E246-4AF3-BB0E-D17D72C1E372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24" creationId="{5C4C6D3C-F1CF-4A7B-B65D-02B116CBA380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25" creationId="{58BAF559-0F36-44BE-8DCC-82546456EAC1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26" creationId="{C01AD63F-B60D-4A3D-89F2-22CFAFD64CD4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27" creationId="{F6917E4C-9CAB-4CA8-9FD1-F09BF541F518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28" creationId="{DD91C097-D123-4172-BFC3-DB9D51F50279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29" creationId="{77F17DEF-CC99-4DAD-97E3-3C85327502BA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30" creationId="{A3070479-4DD5-429B-B711-B94423F6CA13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31" creationId="{63E526F2-F2D7-4558-BCF3-366F9A9B6D41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32" creationId="{7C9D70C2-8340-4389-9717-C6640A9249DD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33" creationId="{C1BB92B0-75F5-4B90-BC60-6704DE9BDDD5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34" creationId="{C3C0D591-AE8E-440C-91E3-34E9C4CD06E0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35" creationId="{29687A23-E833-4FC9-8D59-44F0E23F52AB}"/>
          </ac:spMkLst>
        </pc:spChg>
        <pc:spChg chg="add del mod">
          <ac:chgData name="Dongun Shin" userId="f006cbaf-5ce9-4997-9cc0-14bf25afbe96" providerId="ADAL" clId="{B8A22514-9138-4555-AC0A-4A4AFD2E68BF}" dt="2021-02-01T06:23:50.828" v="3783"/>
          <ac:spMkLst>
            <pc:docMk/>
            <pc:sldMk cId="3318152277" sldId="537"/>
            <ac:spMk id="136" creationId="{B8FF8FBB-6666-43F0-A52F-BF88620E8F83}"/>
          </ac:spMkLst>
        </pc:spChg>
        <pc:spChg chg="add del mod">
          <ac:chgData name="Dongun Shin" userId="f006cbaf-5ce9-4997-9cc0-14bf25afbe96" providerId="ADAL" clId="{B8A22514-9138-4555-AC0A-4A4AFD2E68BF}" dt="2021-02-01T06:23:50.828" v="3783"/>
          <ac:spMkLst>
            <pc:docMk/>
            <pc:sldMk cId="3318152277" sldId="537"/>
            <ac:spMk id="137" creationId="{3DA2C338-3342-4BA5-867B-4EFEBA5D1071}"/>
          </ac:spMkLst>
        </pc:spChg>
        <pc:spChg chg="add del mod">
          <ac:chgData name="Dongun Shin" userId="f006cbaf-5ce9-4997-9cc0-14bf25afbe96" providerId="ADAL" clId="{B8A22514-9138-4555-AC0A-4A4AFD2E68BF}" dt="2021-02-01T06:23:50.828" v="3783"/>
          <ac:spMkLst>
            <pc:docMk/>
            <pc:sldMk cId="3318152277" sldId="537"/>
            <ac:spMk id="138" creationId="{C6172E7C-81F0-414E-A155-CF7F386EFF73}"/>
          </ac:spMkLst>
        </pc:spChg>
        <pc:spChg chg="add del mod">
          <ac:chgData name="Dongun Shin" userId="f006cbaf-5ce9-4997-9cc0-14bf25afbe96" providerId="ADAL" clId="{B8A22514-9138-4555-AC0A-4A4AFD2E68BF}" dt="2021-02-01T06:23:50.828" v="3783"/>
          <ac:spMkLst>
            <pc:docMk/>
            <pc:sldMk cId="3318152277" sldId="537"/>
            <ac:spMk id="139" creationId="{9B332A58-9D7D-458E-AFB9-1B4F1CF0618C}"/>
          </ac:spMkLst>
        </pc:spChg>
        <pc:spChg chg="add del mod">
          <ac:chgData name="Dongun Shin" userId="f006cbaf-5ce9-4997-9cc0-14bf25afbe96" providerId="ADAL" clId="{B8A22514-9138-4555-AC0A-4A4AFD2E68BF}" dt="2021-02-01T06:23:50.828" v="3783"/>
          <ac:spMkLst>
            <pc:docMk/>
            <pc:sldMk cId="3318152277" sldId="537"/>
            <ac:spMk id="140" creationId="{629470BF-7610-4C21-9DBC-20342D0FE273}"/>
          </ac:spMkLst>
        </pc:spChg>
        <pc:spChg chg="add del mod">
          <ac:chgData name="Dongun Shin" userId="f006cbaf-5ce9-4997-9cc0-14bf25afbe96" providerId="ADAL" clId="{B8A22514-9138-4555-AC0A-4A4AFD2E68BF}" dt="2021-02-01T06:23:50.828" v="3783"/>
          <ac:spMkLst>
            <pc:docMk/>
            <pc:sldMk cId="3318152277" sldId="537"/>
            <ac:spMk id="141" creationId="{60D4F373-7014-400E-B5F6-29960B04FCB3}"/>
          </ac:spMkLst>
        </pc:spChg>
        <pc:spChg chg="add del mod">
          <ac:chgData name="Dongun Shin" userId="f006cbaf-5ce9-4997-9cc0-14bf25afbe96" providerId="ADAL" clId="{B8A22514-9138-4555-AC0A-4A4AFD2E68BF}" dt="2021-02-01T06:23:50.828" v="3783"/>
          <ac:spMkLst>
            <pc:docMk/>
            <pc:sldMk cId="3318152277" sldId="537"/>
            <ac:spMk id="142" creationId="{4502B9B7-FA30-40F1-86EC-47D86353F8ED}"/>
          </ac:spMkLst>
        </pc:spChg>
        <pc:spChg chg="add del mod">
          <ac:chgData name="Dongun Shin" userId="f006cbaf-5ce9-4997-9cc0-14bf25afbe96" providerId="ADAL" clId="{B8A22514-9138-4555-AC0A-4A4AFD2E68BF}" dt="2021-02-01T06:23:50.828" v="3783"/>
          <ac:spMkLst>
            <pc:docMk/>
            <pc:sldMk cId="3318152277" sldId="537"/>
            <ac:spMk id="143" creationId="{20A9052F-2D93-4C1D-9047-CC281BCAE5CB}"/>
          </ac:spMkLst>
        </pc:spChg>
        <pc:spChg chg="add del mod">
          <ac:chgData name="Dongun Shin" userId="f006cbaf-5ce9-4997-9cc0-14bf25afbe96" providerId="ADAL" clId="{B8A22514-9138-4555-AC0A-4A4AFD2E68BF}" dt="2021-02-01T06:23:50.828" v="3783"/>
          <ac:spMkLst>
            <pc:docMk/>
            <pc:sldMk cId="3318152277" sldId="537"/>
            <ac:spMk id="144" creationId="{1821F07B-3B70-4DD1-BCA8-5B87F2AAE285}"/>
          </ac:spMkLst>
        </pc:spChg>
        <pc:spChg chg="add del mod">
          <ac:chgData name="Dongun Shin" userId="f006cbaf-5ce9-4997-9cc0-14bf25afbe96" providerId="ADAL" clId="{B8A22514-9138-4555-AC0A-4A4AFD2E68BF}" dt="2021-02-01T06:23:50.828" v="3783"/>
          <ac:spMkLst>
            <pc:docMk/>
            <pc:sldMk cId="3318152277" sldId="537"/>
            <ac:spMk id="145" creationId="{787AD5F6-D5D1-4969-B8DB-D930A0934967}"/>
          </ac:spMkLst>
        </pc:spChg>
        <pc:spChg chg="add del mod">
          <ac:chgData name="Dongun Shin" userId="f006cbaf-5ce9-4997-9cc0-14bf25afbe96" providerId="ADAL" clId="{B8A22514-9138-4555-AC0A-4A4AFD2E68BF}" dt="2021-02-01T06:23:50.828" v="3783"/>
          <ac:spMkLst>
            <pc:docMk/>
            <pc:sldMk cId="3318152277" sldId="537"/>
            <ac:spMk id="146" creationId="{A7AD2EE4-716E-4071-B1BC-04CFC84CB701}"/>
          </ac:spMkLst>
        </pc:spChg>
        <pc:spChg chg="add del mod">
          <ac:chgData name="Dongun Shin" userId="f006cbaf-5ce9-4997-9cc0-14bf25afbe96" providerId="ADAL" clId="{B8A22514-9138-4555-AC0A-4A4AFD2E68BF}" dt="2021-02-01T06:23:50.828" v="3783"/>
          <ac:spMkLst>
            <pc:docMk/>
            <pc:sldMk cId="3318152277" sldId="537"/>
            <ac:spMk id="147" creationId="{81963E14-52CC-40A8-B1E9-B70D4B002996}"/>
          </ac:spMkLst>
        </pc:spChg>
        <pc:spChg chg="add del mod">
          <ac:chgData name="Dongun Shin" userId="f006cbaf-5ce9-4997-9cc0-14bf25afbe96" providerId="ADAL" clId="{B8A22514-9138-4555-AC0A-4A4AFD2E68BF}" dt="2021-02-01T06:23:50.828" v="3783"/>
          <ac:spMkLst>
            <pc:docMk/>
            <pc:sldMk cId="3318152277" sldId="537"/>
            <ac:spMk id="148" creationId="{F644A2AE-D548-4F51-B56A-AE4FED062929}"/>
          </ac:spMkLst>
        </pc:spChg>
        <pc:spChg chg="add del mod">
          <ac:chgData name="Dongun Shin" userId="f006cbaf-5ce9-4997-9cc0-14bf25afbe96" providerId="ADAL" clId="{B8A22514-9138-4555-AC0A-4A4AFD2E68BF}" dt="2021-02-01T06:23:50.828" v="3783"/>
          <ac:spMkLst>
            <pc:docMk/>
            <pc:sldMk cId="3318152277" sldId="537"/>
            <ac:spMk id="149" creationId="{55A1F825-DC38-4010-84DA-6177D2C31EAB}"/>
          </ac:spMkLst>
        </pc:spChg>
        <pc:spChg chg="add del mod">
          <ac:chgData name="Dongun Shin" userId="f006cbaf-5ce9-4997-9cc0-14bf25afbe96" providerId="ADAL" clId="{B8A22514-9138-4555-AC0A-4A4AFD2E68BF}" dt="2021-02-01T06:23:50.828" v="3783"/>
          <ac:spMkLst>
            <pc:docMk/>
            <pc:sldMk cId="3318152277" sldId="537"/>
            <ac:spMk id="150" creationId="{C89D946C-C813-476A-9E7B-C19E4A7A8FED}"/>
          </ac:spMkLst>
        </pc:spChg>
        <pc:spChg chg="add del mod">
          <ac:chgData name="Dongun Shin" userId="f006cbaf-5ce9-4997-9cc0-14bf25afbe96" providerId="ADAL" clId="{B8A22514-9138-4555-AC0A-4A4AFD2E68BF}" dt="2021-02-01T06:23:50.828" v="3783"/>
          <ac:spMkLst>
            <pc:docMk/>
            <pc:sldMk cId="3318152277" sldId="537"/>
            <ac:spMk id="151" creationId="{351D2E40-CAFC-4326-BAC6-A1A908867D00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53" creationId="{CE921DDD-2F00-4AC6-B184-4956B8DA4EB9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54" creationId="{0B7D944B-6067-4A0A-B053-702F6603C7F8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55" creationId="{D3175E5D-449D-4775-BFC2-932F96BFAF77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56" creationId="{B5D52E6F-4B3B-48B5-8577-44DC06F2AEE1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57" creationId="{F7B61E3B-6FAB-4CA1-A3A8-97932C73500C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58" creationId="{9118FDFB-6F99-4F3B-B75F-991CD298B7B8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59" creationId="{60DA8A19-2DFA-4AE5-BC8B-CA9ABEAE9652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60" creationId="{ACD33EFB-C14E-4FFB-BB22-C48385B1406C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61" creationId="{04AC937F-BCD2-4F66-971B-B383ADC738E4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62" creationId="{993DBE2F-707C-4C50-B285-BF2C064B5000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63" creationId="{611CA0D5-593F-48ED-84CC-9EF27017ABF3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64" creationId="{DBDCF200-7FE9-4462-B534-419CB099F8F0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65" creationId="{AA9B6C63-3158-4AE6-8260-99784A9BBA59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66" creationId="{46F49BFE-BD27-4DEB-8D62-01663EE8A718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67" creationId="{251D4A9E-4973-45FF-AD79-115D582D4EE0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68" creationId="{5EDBABB7-09E1-4F9B-B1AB-3614C3187FC5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70" creationId="{D6C65A26-CC9B-4353-8F76-1B8CACDCE4B1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71" creationId="{B5A264DE-8573-487C-B6B1-F99719D3D906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72" creationId="{B3E17424-CD80-4DB7-B02E-52540803F48B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73" creationId="{8CAFD605-A71A-449A-931B-2154C2B321C0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74" creationId="{E2B15B8C-FFB7-46BD-9F4E-C9A31285E14F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75" creationId="{DA241C25-5571-473D-B8C3-141727A72982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76" creationId="{223E3403-3B0B-4045-935F-BD1429B410A4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77" creationId="{532DCBCF-F227-4D57-80C9-8BE1999B2B77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78" creationId="{370F350F-DEA2-4932-99B4-8D2A0C28F18D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79" creationId="{9F99D4B3-A831-4C69-B68E-39C401B5C728}"/>
          </ac:spMkLst>
        </pc:spChg>
        <pc:spChg chg="add del mod">
          <ac:chgData name="Dongun Shin" userId="f006cbaf-5ce9-4997-9cc0-14bf25afbe96" providerId="ADAL" clId="{B8A22514-9138-4555-AC0A-4A4AFD2E68BF}" dt="2021-02-01T06:23:50.828" v="3783"/>
          <ac:spMkLst>
            <pc:docMk/>
            <pc:sldMk cId="3318152277" sldId="537"/>
            <ac:spMk id="186" creationId="{F244E18B-A94E-4F8B-9949-42BF5B462377}"/>
          </ac:spMkLst>
        </pc:spChg>
        <pc:spChg chg="add del mod">
          <ac:chgData name="Dongun Shin" userId="f006cbaf-5ce9-4997-9cc0-14bf25afbe96" providerId="ADAL" clId="{B8A22514-9138-4555-AC0A-4A4AFD2E68BF}" dt="2021-02-01T06:23:50.828" v="3783"/>
          <ac:spMkLst>
            <pc:docMk/>
            <pc:sldMk cId="3318152277" sldId="537"/>
            <ac:spMk id="187" creationId="{DCFCE4D6-CAF7-4B16-8F03-AAF5DB73880E}"/>
          </ac:spMkLst>
        </pc:spChg>
        <pc:spChg chg="add del mod">
          <ac:chgData name="Dongun Shin" userId="f006cbaf-5ce9-4997-9cc0-14bf25afbe96" providerId="ADAL" clId="{B8A22514-9138-4555-AC0A-4A4AFD2E68BF}" dt="2021-02-01T06:23:50.828" v="3783"/>
          <ac:spMkLst>
            <pc:docMk/>
            <pc:sldMk cId="3318152277" sldId="537"/>
            <ac:spMk id="188" creationId="{9DF0A17D-CF92-4AA9-B5A8-E9ACFFDABC4B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90" creationId="{AD420FED-E905-4C33-8399-71CAA337AFCC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91" creationId="{EDA640A3-C8E5-4C1C-9590-BBC3D24E7338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92" creationId="{00FC1DA8-6E85-49E9-A5B9-F9D6B45BF10C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93" creationId="{A8FD8DAE-BBC4-49C0-849C-34AA85A502D5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94" creationId="{071720BA-2E9D-43D5-9A29-8739F631132E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95" creationId="{D094738C-BAC4-4D3C-96C7-E8EE0C6307EE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96" creationId="{DFDF9AE8-CEB5-465A-BF5C-74D6482096CE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97" creationId="{F6715362-6FC2-434D-A39A-33A979B58424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98" creationId="{E237B240-F6FA-454F-A4F4-F364BE436665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199" creationId="{6BD261FE-CC45-41D6-8CAA-45C77D9E4883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200" creationId="{A46D7DDF-11E8-4BFF-9FF9-7DF00AE145D0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201" creationId="{47CAC894-D5FD-4887-ADB6-660C654CADDA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202" creationId="{718A91AD-98DB-491A-A79B-AE6F889505B7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203" creationId="{9C38422E-24BD-4B4D-9F73-1644FDE24C55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204" creationId="{284B3936-CB22-4F63-996C-F6A2454FF29E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205" creationId="{56F8EA27-5697-4379-BBFC-461CE7529351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207" creationId="{533FF687-6932-4BAB-A596-B19D7AD74DA7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208" creationId="{07D7C084-5EBC-428E-83E4-315138C96BD4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209" creationId="{28A938AC-22B8-444F-BFAC-66A22506669F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210" creationId="{97ED5327-C028-4EB9-8D82-DF6CE9AF78F7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211" creationId="{71EBC8DC-CE1A-425E-8365-99DF9898A78F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212" creationId="{A92EFDC8-0AA3-489C-890A-7D95172E8415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213" creationId="{18DEF3CD-D809-4828-8D9D-8443CB54506E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214" creationId="{9513D62E-C244-42FA-9B06-B4AFC0F59DE6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215" creationId="{50C31508-9DF6-45BA-A695-3B17F3D77448}"/>
          </ac:spMkLst>
        </pc:spChg>
        <pc:spChg chg="mod">
          <ac:chgData name="Dongun Shin" userId="f006cbaf-5ce9-4997-9cc0-14bf25afbe96" providerId="ADAL" clId="{B8A22514-9138-4555-AC0A-4A4AFD2E68BF}" dt="2021-02-01T06:23:48.596" v="3782"/>
          <ac:spMkLst>
            <pc:docMk/>
            <pc:sldMk cId="3318152277" sldId="537"/>
            <ac:spMk id="216" creationId="{A6CD65AD-E730-4B32-AD7E-8C252A5B9AD0}"/>
          </ac:spMkLst>
        </pc:spChg>
        <pc:spChg chg="add del mod">
          <ac:chgData name="Dongun Shin" userId="f006cbaf-5ce9-4997-9cc0-14bf25afbe96" providerId="ADAL" clId="{B8A22514-9138-4555-AC0A-4A4AFD2E68BF}" dt="2021-02-01T06:25:16.954" v="3820" actId="207"/>
          <ac:spMkLst>
            <pc:docMk/>
            <pc:sldMk cId="3318152277" sldId="537"/>
            <ac:spMk id="219" creationId="{3CB2906A-1523-4D64-B223-E3F45F837572}"/>
          </ac:spMkLst>
        </pc:spChg>
        <pc:spChg chg="add mod">
          <ac:chgData name="Dongun Shin" userId="f006cbaf-5ce9-4997-9cc0-14bf25afbe96" providerId="ADAL" clId="{B8A22514-9138-4555-AC0A-4A4AFD2E68BF}" dt="2021-02-01T06:24:03.495" v="3787" actId="164"/>
          <ac:spMkLst>
            <pc:docMk/>
            <pc:sldMk cId="3318152277" sldId="537"/>
            <ac:spMk id="220" creationId="{23FA59D3-BAB5-487F-9549-0D086B5C7F47}"/>
          </ac:spMkLst>
        </pc:spChg>
        <pc:spChg chg="add mod">
          <ac:chgData name="Dongun Shin" userId="f006cbaf-5ce9-4997-9cc0-14bf25afbe96" providerId="ADAL" clId="{B8A22514-9138-4555-AC0A-4A4AFD2E68BF}" dt="2021-02-01T06:24:03.495" v="3787" actId="164"/>
          <ac:spMkLst>
            <pc:docMk/>
            <pc:sldMk cId="3318152277" sldId="537"/>
            <ac:spMk id="221" creationId="{CB1DCADF-6B3D-4BE4-A0B8-081590F01DE4}"/>
          </ac:spMkLst>
        </pc:spChg>
        <pc:spChg chg="add mod">
          <ac:chgData name="Dongun Shin" userId="f006cbaf-5ce9-4997-9cc0-14bf25afbe96" providerId="ADAL" clId="{B8A22514-9138-4555-AC0A-4A4AFD2E68BF}" dt="2021-02-01T06:24:09.016" v="3788" actId="207"/>
          <ac:spMkLst>
            <pc:docMk/>
            <pc:sldMk cId="3318152277" sldId="537"/>
            <ac:spMk id="222" creationId="{3ABC4DCF-521A-4F7B-B889-73AF3D4A7579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24" creationId="{2177C832-A36F-406A-B3DE-8BAFE3FF1F1F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25" creationId="{4A518347-DEEA-447B-BBC8-E7638D052B3E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26" creationId="{53533974-0407-4DD5-8653-842ED775FCA5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27" creationId="{1943149C-37A0-4659-9A1F-FCDDCD2640A5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28" creationId="{16D8AC4C-AD07-4CD9-8525-13FAA344035A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29" creationId="{92CE3032-F6B3-4840-9206-CB00C2E25C7F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30" creationId="{F838025F-10E6-4361-9934-6E9AA0A984EA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31" creationId="{DC8D38A9-5479-4ABF-835B-7A58C144DFB7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32" creationId="{62ADDAB2-BAA5-411B-A534-FCFED431369B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33" creationId="{53454A3D-1D60-4380-AEF3-6E4E8FEEF170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34" creationId="{9CD2465A-4063-4DF6-801C-446F7ECF0D46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35" creationId="{234DFA41-2FD3-4AA9-A913-A009539021F6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36" creationId="{CC007B8B-A813-4780-9E84-B99E7CFB36EC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37" creationId="{A5BB9D8F-40B9-49AE-ACB8-F0276BBFC47F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38" creationId="{B68C76C0-2CE1-4600-BEAC-83FC500A5A0D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39" creationId="{9DDDDD3B-4177-4F56-A0FF-23C8789F4DF9}"/>
          </ac:spMkLst>
        </pc:spChg>
        <pc:spChg chg="add mod">
          <ac:chgData name="Dongun Shin" userId="f006cbaf-5ce9-4997-9cc0-14bf25afbe96" providerId="ADAL" clId="{B8A22514-9138-4555-AC0A-4A4AFD2E68BF}" dt="2021-02-01T06:24:03.495" v="3787" actId="164"/>
          <ac:spMkLst>
            <pc:docMk/>
            <pc:sldMk cId="3318152277" sldId="537"/>
            <ac:spMk id="240" creationId="{C96794AB-88BA-4DFC-82E9-FEEE47F34499}"/>
          </ac:spMkLst>
        </pc:spChg>
        <pc:spChg chg="add mod">
          <ac:chgData name="Dongun Shin" userId="f006cbaf-5ce9-4997-9cc0-14bf25afbe96" providerId="ADAL" clId="{B8A22514-9138-4555-AC0A-4A4AFD2E68BF}" dt="2021-02-01T06:24:03.495" v="3787" actId="164"/>
          <ac:spMkLst>
            <pc:docMk/>
            <pc:sldMk cId="3318152277" sldId="537"/>
            <ac:spMk id="241" creationId="{81DEFD94-1A64-4B71-AC14-C92CFD568676}"/>
          </ac:spMkLst>
        </pc:spChg>
        <pc:spChg chg="add mod">
          <ac:chgData name="Dongun Shin" userId="f006cbaf-5ce9-4997-9cc0-14bf25afbe96" providerId="ADAL" clId="{B8A22514-9138-4555-AC0A-4A4AFD2E68BF}" dt="2021-02-01T06:24:03.495" v="3787" actId="164"/>
          <ac:spMkLst>
            <pc:docMk/>
            <pc:sldMk cId="3318152277" sldId="537"/>
            <ac:spMk id="242" creationId="{D629F09E-26C3-4EFC-83FC-0325A0FEEC28}"/>
          </ac:spMkLst>
        </pc:spChg>
        <pc:spChg chg="add mod">
          <ac:chgData name="Dongun Shin" userId="f006cbaf-5ce9-4997-9cc0-14bf25afbe96" providerId="ADAL" clId="{B8A22514-9138-4555-AC0A-4A4AFD2E68BF}" dt="2021-02-01T06:24:03.495" v="3787" actId="164"/>
          <ac:spMkLst>
            <pc:docMk/>
            <pc:sldMk cId="3318152277" sldId="537"/>
            <ac:spMk id="243" creationId="{60BB79C0-6972-4400-B3F4-4D921F1EEC45}"/>
          </ac:spMkLst>
        </pc:spChg>
        <pc:spChg chg="add mod">
          <ac:chgData name="Dongun Shin" userId="f006cbaf-5ce9-4997-9cc0-14bf25afbe96" providerId="ADAL" clId="{B8A22514-9138-4555-AC0A-4A4AFD2E68BF}" dt="2021-02-01T06:24:03.495" v="3787" actId="164"/>
          <ac:spMkLst>
            <pc:docMk/>
            <pc:sldMk cId="3318152277" sldId="537"/>
            <ac:spMk id="244" creationId="{E82EA021-E2BE-4C69-A419-562461FF6775}"/>
          </ac:spMkLst>
        </pc:spChg>
        <pc:spChg chg="add mod">
          <ac:chgData name="Dongun Shin" userId="f006cbaf-5ce9-4997-9cc0-14bf25afbe96" providerId="ADAL" clId="{B8A22514-9138-4555-AC0A-4A4AFD2E68BF}" dt="2021-02-01T06:24:03.495" v="3787" actId="164"/>
          <ac:spMkLst>
            <pc:docMk/>
            <pc:sldMk cId="3318152277" sldId="537"/>
            <ac:spMk id="245" creationId="{E056D9B5-E834-4135-AA11-49FC4947D213}"/>
          </ac:spMkLst>
        </pc:spChg>
        <pc:spChg chg="add mod">
          <ac:chgData name="Dongun Shin" userId="f006cbaf-5ce9-4997-9cc0-14bf25afbe96" providerId="ADAL" clId="{B8A22514-9138-4555-AC0A-4A4AFD2E68BF}" dt="2021-02-01T06:24:03.495" v="3787" actId="164"/>
          <ac:spMkLst>
            <pc:docMk/>
            <pc:sldMk cId="3318152277" sldId="537"/>
            <ac:spMk id="246" creationId="{A00BC85B-85E3-475E-9419-0B5CD1F1ECE6}"/>
          </ac:spMkLst>
        </pc:spChg>
        <pc:spChg chg="add mod">
          <ac:chgData name="Dongun Shin" userId="f006cbaf-5ce9-4997-9cc0-14bf25afbe96" providerId="ADAL" clId="{B8A22514-9138-4555-AC0A-4A4AFD2E68BF}" dt="2021-02-01T06:24:03.495" v="3787" actId="164"/>
          <ac:spMkLst>
            <pc:docMk/>
            <pc:sldMk cId="3318152277" sldId="537"/>
            <ac:spMk id="247" creationId="{49892808-8472-4CB4-A433-90F34070F589}"/>
          </ac:spMkLst>
        </pc:spChg>
        <pc:spChg chg="add mod">
          <ac:chgData name="Dongun Shin" userId="f006cbaf-5ce9-4997-9cc0-14bf25afbe96" providerId="ADAL" clId="{B8A22514-9138-4555-AC0A-4A4AFD2E68BF}" dt="2021-02-01T06:24:03.495" v="3787" actId="164"/>
          <ac:spMkLst>
            <pc:docMk/>
            <pc:sldMk cId="3318152277" sldId="537"/>
            <ac:spMk id="248" creationId="{C86797F4-E9D8-4BC5-A31F-5F5506C6997C}"/>
          </ac:spMkLst>
        </pc:spChg>
        <pc:spChg chg="add mod">
          <ac:chgData name="Dongun Shin" userId="f006cbaf-5ce9-4997-9cc0-14bf25afbe96" providerId="ADAL" clId="{B8A22514-9138-4555-AC0A-4A4AFD2E68BF}" dt="2021-02-01T06:24:03.495" v="3787" actId="164"/>
          <ac:spMkLst>
            <pc:docMk/>
            <pc:sldMk cId="3318152277" sldId="537"/>
            <ac:spMk id="249" creationId="{98790A2F-CBFB-4B7D-82E8-03901508EC86}"/>
          </ac:spMkLst>
        </pc:spChg>
        <pc:spChg chg="add mod">
          <ac:chgData name="Dongun Shin" userId="f006cbaf-5ce9-4997-9cc0-14bf25afbe96" providerId="ADAL" clId="{B8A22514-9138-4555-AC0A-4A4AFD2E68BF}" dt="2021-02-01T06:24:03.495" v="3787" actId="164"/>
          <ac:spMkLst>
            <pc:docMk/>
            <pc:sldMk cId="3318152277" sldId="537"/>
            <ac:spMk id="250" creationId="{7889C2DA-20D3-4634-80C7-9E1ED243CCB4}"/>
          </ac:spMkLst>
        </pc:spChg>
        <pc:spChg chg="add mod">
          <ac:chgData name="Dongun Shin" userId="f006cbaf-5ce9-4997-9cc0-14bf25afbe96" providerId="ADAL" clId="{B8A22514-9138-4555-AC0A-4A4AFD2E68BF}" dt="2021-02-01T06:24:03.495" v="3787" actId="164"/>
          <ac:spMkLst>
            <pc:docMk/>
            <pc:sldMk cId="3318152277" sldId="537"/>
            <ac:spMk id="251" creationId="{72D668E7-B710-4021-A3EB-92622CDF29CD}"/>
          </ac:spMkLst>
        </pc:spChg>
        <pc:spChg chg="add mod">
          <ac:chgData name="Dongun Shin" userId="f006cbaf-5ce9-4997-9cc0-14bf25afbe96" providerId="ADAL" clId="{B8A22514-9138-4555-AC0A-4A4AFD2E68BF}" dt="2021-02-01T06:24:03.495" v="3787" actId="164"/>
          <ac:spMkLst>
            <pc:docMk/>
            <pc:sldMk cId="3318152277" sldId="537"/>
            <ac:spMk id="252" creationId="{FD1B1788-6BFF-4198-BAF2-2AFE646F3509}"/>
          </ac:spMkLst>
        </pc:spChg>
        <pc:spChg chg="add mod">
          <ac:chgData name="Dongun Shin" userId="f006cbaf-5ce9-4997-9cc0-14bf25afbe96" providerId="ADAL" clId="{B8A22514-9138-4555-AC0A-4A4AFD2E68BF}" dt="2021-02-01T06:24:03.495" v="3787" actId="164"/>
          <ac:spMkLst>
            <pc:docMk/>
            <pc:sldMk cId="3318152277" sldId="537"/>
            <ac:spMk id="253" creationId="{028A156A-4189-4555-8749-792721871224}"/>
          </ac:spMkLst>
        </pc:spChg>
        <pc:spChg chg="add mod">
          <ac:chgData name="Dongun Shin" userId="f006cbaf-5ce9-4997-9cc0-14bf25afbe96" providerId="ADAL" clId="{B8A22514-9138-4555-AC0A-4A4AFD2E68BF}" dt="2021-02-01T06:24:03.495" v="3787" actId="164"/>
          <ac:spMkLst>
            <pc:docMk/>
            <pc:sldMk cId="3318152277" sldId="537"/>
            <ac:spMk id="254" creationId="{71F82E8F-6B20-4A77-85DF-9EFA0DF89760}"/>
          </ac:spMkLst>
        </pc:spChg>
        <pc:spChg chg="add mod">
          <ac:chgData name="Dongun Shin" userId="f006cbaf-5ce9-4997-9cc0-14bf25afbe96" providerId="ADAL" clId="{B8A22514-9138-4555-AC0A-4A4AFD2E68BF}" dt="2021-02-01T06:24:03.495" v="3787" actId="164"/>
          <ac:spMkLst>
            <pc:docMk/>
            <pc:sldMk cId="3318152277" sldId="537"/>
            <ac:spMk id="255" creationId="{5A3672E7-AED8-4D83-8A87-31FF26E6782F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257" creationId="{5B43CCB5-B321-4453-BB34-CDDD3B523407}"/>
          </ac:spMkLst>
        </pc:spChg>
        <pc:spChg chg="mod">
          <ac:chgData name="Dongun Shin" userId="f006cbaf-5ce9-4997-9cc0-14bf25afbe96" providerId="ADAL" clId="{B8A22514-9138-4555-AC0A-4A4AFD2E68BF}" dt="2021-02-01T06:24:11.222" v="3789" actId="207"/>
          <ac:spMkLst>
            <pc:docMk/>
            <pc:sldMk cId="3318152277" sldId="537"/>
            <ac:spMk id="258" creationId="{86B973A2-FA51-4839-A690-3CF451B711CD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259" creationId="{69AE10B7-F86D-4FB3-A3E6-FAFEC7C34151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260" creationId="{29EA0F70-63C4-4D39-9597-2849A4957297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261" creationId="{45C1B496-28AF-4811-A42C-342E0EBF099C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262" creationId="{79A8FD5C-619D-4BFA-A148-0DC46628251F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263" creationId="{9290E097-DD75-4191-BF2C-F6431D7B0BF3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264" creationId="{41ED3905-0B68-425B-B8B7-AEDF873EBFB6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265" creationId="{B0FF1DB9-30D0-42F7-8612-5749FC72BFF3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266" creationId="{AC10B4AA-2D0D-4DD6-B82C-3E60B6A79F99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267" creationId="{D17B7DC6-E345-4A64-A07D-D7D50308A789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268" creationId="{44178FB0-12DE-4A50-8EA8-F4DFB765C795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269" creationId="{B4390D78-E394-44AD-9993-7B4A2103260A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270" creationId="{92BFDF8E-1775-44E9-987B-49B2DB1DB04E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271" creationId="{74A143E1-7CCA-4272-8A14-07425723BD33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272" creationId="{3065B3F2-0AB5-4AA7-A2ED-7A5CA713FB52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74" creationId="{F1D31AD4-AA75-42C1-ACAE-09A87BADEF01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75" creationId="{0210A358-848B-4F00-ABF1-83308B8714F0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76" creationId="{F9D9B420-C333-447C-8BD8-79C0CC04A662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77" creationId="{8CB24998-E872-4A13-9302-6012C179AA79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78" creationId="{26E35EF6-C7F6-4827-B7CD-2641D56BF03B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79" creationId="{C97AEC9B-6360-4EA2-85BE-0122E2A58112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80" creationId="{C55E15BE-5F09-4B37-BA70-395D12FD381B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81" creationId="{6A0A16A6-2CF9-418D-AA95-81CCE14D5DA3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82" creationId="{5C1E3EE8-26CC-4DB7-82EE-697B3D291CBF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283" creationId="{1AA055AC-F918-4903-8A1F-4A6002B12D06}"/>
          </ac:spMkLst>
        </pc:spChg>
        <pc:spChg chg="add mod">
          <ac:chgData name="Dongun Shin" userId="f006cbaf-5ce9-4997-9cc0-14bf25afbe96" providerId="ADAL" clId="{B8A22514-9138-4555-AC0A-4A4AFD2E68BF}" dt="2021-02-01T06:24:03.495" v="3787" actId="164"/>
          <ac:spMkLst>
            <pc:docMk/>
            <pc:sldMk cId="3318152277" sldId="537"/>
            <ac:spMk id="290" creationId="{60C97A94-3A28-405A-9C07-4F1149922582}"/>
          </ac:spMkLst>
        </pc:spChg>
        <pc:spChg chg="add mod">
          <ac:chgData name="Dongun Shin" userId="f006cbaf-5ce9-4997-9cc0-14bf25afbe96" providerId="ADAL" clId="{B8A22514-9138-4555-AC0A-4A4AFD2E68BF}" dt="2021-02-01T06:24:03.495" v="3787" actId="164"/>
          <ac:spMkLst>
            <pc:docMk/>
            <pc:sldMk cId="3318152277" sldId="537"/>
            <ac:spMk id="291" creationId="{EA4C1BF5-4E53-4295-878F-49928DF1E5EF}"/>
          </ac:spMkLst>
        </pc:spChg>
        <pc:spChg chg="add mod">
          <ac:chgData name="Dongun Shin" userId="f006cbaf-5ce9-4997-9cc0-14bf25afbe96" providerId="ADAL" clId="{B8A22514-9138-4555-AC0A-4A4AFD2E68BF}" dt="2021-02-01T06:26:16.146" v="3837" actId="1076"/>
          <ac:spMkLst>
            <pc:docMk/>
            <pc:sldMk cId="3318152277" sldId="537"/>
            <ac:spMk id="292" creationId="{55D9B167-CDC4-4FF6-9B07-B8F2A6339DC0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294" creationId="{EDB80709-6D2D-41CF-9EDC-A5C73EA441A7}"/>
          </ac:spMkLst>
        </pc:spChg>
        <pc:spChg chg="mod">
          <ac:chgData name="Dongun Shin" userId="f006cbaf-5ce9-4997-9cc0-14bf25afbe96" providerId="ADAL" clId="{B8A22514-9138-4555-AC0A-4A4AFD2E68BF}" dt="2021-02-01T06:24:14.237" v="3790" actId="207"/>
          <ac:spMkLst>
            <pc:docMk/>
            <pc:sldMk cId="3318152277" sldId="537"/>
            <ac:spMk id="295" creationId="{5F729702-A83F-4BCF-B9EB-98F301F4E4E6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296" creationId="{95D7BA39-26DF-4DF4-B2F3-5BD593517A26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297" creationId="{846D3EFC-B961-4584-BE37-A2C25A2E408D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298" creationId="{F767598A-6220-49E6-B3E9-F6274AA46D24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299" creationId="{80A0635A-E02D-4F87-8A09-FC40F0C8D001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300" creationId="{8658702C-8906-47FB-B801-168018D02B9E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301" creationId="{A32526F6-78B8-4E40-8239-77018A2C1ACE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302" creationId="{D1702FF6-22E3-4498-BF19-9BEBF2D5BFE5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303" creationId="{8856BC51-4F78-4C55-9D0A-491463C6085A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304" creationId="{A1088427-2BE2-4F2F-A75F-89F8C1A29B38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305" creationId="{F5F0FDA1-6C81-4AAB-AF5F-120F3332282A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306" creationId="{8817F185-B245-404D-8B89-B1E4DAE85020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307" creationId="{70A34F61-F561-46AA-A797-79BE95D91623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308" creationId="{CD7E89B2-58A4-4295-AAA1-CCD8313C4CBC}"/>
          </ac:spMkLst>
        </pc:spChg>
        <pc:spChg chg="mod">
          <ac:chgData name="Dongun Shin" userId="f006cbaf-5ce9-4997-9cc0-14bf25afbe96" providerId="ADAL" clId="{B8A22514-9138-4555-AC0A-4A4AFD2E68BF}" dt="2021-02-01T06:23:59.479" v="3786" actId="207"/>
          <ac:spMkLst>
            <pc:docMk/>
            <pc:sldMk cId="3318152277" sldId="537"/>
            <ac:spMk id="309" creationId="{02CED16F-6590-4D97-BA30-ACD8AE38E676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311" creationId="{54F71BF8-81B5-4B66-9265-4CADA17D9AA2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312" creationId="{CEB83DFC-099A-4A32-9D2D-2A7FEF238A8D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313" creationId="{CECF9F39-803A-42E8-B4E4-209B3B3A9205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314" creationId="{0AE1D002-1281-48C2-9919-7E5363537E17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315" creationId="{D4BEFCDB-637C-4596-B11F-8B1CA562E80F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316" creationId="{C0DE4903-497D-4C1D-B503-72A8017B0E05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317" creationId="{A8B680E5-4533-45C0-A504-8F32440A56EB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318" creationId="{46AF41E8-F893-46F9-B6F5-165F3BD6B3FB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319" creationId="{A776A818-5A3B-45D0-8CC8-92444A36787B}"/>
          </ac:spMkLst>
        </pc:spChg>
        <pc:spChg chg="mod">
          <ac:chgData name="Dongun Shin" userId="f006cbaf-5ce9-4997-9cc0-14bf25afbe96" providerId="ADAL" clId="{B8A22514-9138-4555-AC0A-4A4AFD2E68BF}" dt="2021-02-01T06:23:50.875" v="3784"/>
          <ac:spMkLst>
            <pc:docMk/>
            <pc:sldMk cId="3318152277" sldId="537"/>
            <ac:spMk id="320" creationId="{1A8946B8-7087-410D-93EB-F1967922A5A2}"/>
          </ac:spMkLst>
        </pc:spChg>
        <pc:grpChg chg="add mod">
          <ac:chgData name="Dongun Shin" userId="f006cbaf-5ce9-4997-9cc0-14bf25afbe96" providerId="ADAL" clId="{B8A22514-9138-4555-AC0A-4A4AFD2E68BF}" dt="2021-02-01T06:26:12.101" v="3836" actId="14100"/>
          <ac:grpSpMkLst>
            <pc:docMk/>
            <pc:sldMk cId="3318152277" sldId="537"/>
            <ac:grpSpMk id="3" creationId="{1FE64115-2E22-4B65-86B7-C21A68F3D340}"/>
          </ac:grpSpMkLst>
        </pc:grpChg>
        <pc:grpChg chg="add del mod">
          <ac:chgData name="Dongun Shin" userId="f006cbaf-5ce9-4997-9cc0-14bf25afbe96" providerId="ADAL" clId="{B8A22514-9138-4555-AC0A-4A4AFD2E68BF}" dt="2021-02-01T06:23:47.780" v="3781"/>
          <ac:grpSpMkLst>
            <pc:docMk/>
            <pc:sldMk cId="3318152277" sldId="537"/>
            <ac:grpSpMk id="9" creationId="{AB834B07-75AF-4E56-99B5-24AAFB1F632E}"/>
          </ac:grpSpMkLst>
        </pc:grpChg>
        <pc:grpChg chg="add del mod">
          <ac:chgData name="Dongun Shin" userId="f006cbaf-5ce9-4997-9cc0-14bf25afbe96" providerId="ADAL" clId="{B8A22514-9138-4555-AC0A-4A4AFD2E68BF}" dt="2021-02-01T06:23:47.780" v="3781"/>
          <ac:grpSpMkLst>
            <pc:docMk/>
            <pc:sldMk cId="3318152277" sldId="537"/>
            <ac:grpSpMk id="15" creationId="{C6C97294-0533-4763-9054-908D458F93EE}"/>
          </ac:grpSpMkLst>
        </pc:grpChg>
        <pc:grpChg chg="add del mod">
          <ac:chgData name="Dongun Shin" userId="f006cbaf-5ce9-4997-9cc0-14bf25afbe96" providerId="ADAL" clId="{B8A22514-9138-4555-AC0A-4A4AFD2E68BF}" dt="2021-02-01T06:23:47.780" v="3781"/>
          <ac:grpSpMkLst>
            <pc:docMk/>
            <pc:sldMk cId="3318152277" sldId="537"/>
            <ac:grpSpMk id="48" creationId="{49DA3BD2-4B9F-40EE-AC58-1CE678960DB7}"/>
          </ac:grpSpMkLst>
        </pc:grpChg>
        <pc:grpChg chg="add del mod">
          <ac:chgData name="Dongun Shin" userId="f006cbaf-5ce9-4997-9cc0-14bf25afbe96" providerId="ADAL" clId="{B8A22514-9138-4555-AC0A-4A4AFD2E68BF}" dt="2021-02-01T06:23:47.780" v="3781"/>
          <ac:grpSpMkLst>
            <pc:docMk/>
            <pc:sldMk cId="3318152277" sldId="537"/>
            <ac:grpSpMk id="65" creationId="{5886C720-3636-424F-BA67-0378E06F185F}"/>
          </ac:grpSpMkLst>
        </pc:grpChg>
        <pc:grpChg chg="add del mod">
          <ac:chgData name="Dongun Shin" userId="f006cbaf-5ce9-4997-9cc0-14bf25afbe96" providerId="ADAL" clId="{B8A22514-9138-4555-AC0A-4A4AFD2E68BF}" dt="2021-02-01T06:23:47.780" v="3781"/>
          <ac:grpSpMkLst>
            <pc:docMk/>
            <pc:sldMk cId="3318152277" sldId="537"/>
            <ac:grpSpMk id="85" creationId="{7CC9E82F-763F-4BCA-967E-F6AECF14954F}"/>
          </ac:grpSpMkLst>
        </pc:grpChg>
        <pc:grpChg chg="add del mod">
          <ac:chgData name="Dongun Shin" userId="f006cbaf-5ce9-4997-9cc0-14bf25afbe96" providerId="ADAL" clId="{B8A22514-9138-4555-AC0A-4A4AFD2E68BF}" dt="2021-02-01T06:23:47.780" v="3781"/>
          <ac:grpSpMkLst>
            <pc:docMk/>
            <pc:sldMk cId="3318152277" sldId="537"/>
            <ac:grpSpMk id="102" creationId="{74073D8E-CBEA-4EC4-940D-C227183FAF54}"/>
          </ac:grpSpMkLst>
        </pc:grpChg>
        <pc:grpChg chg="add del mod">
          <ac:chgData name="Dongun Shin" userId="f006cbaf-5ce9-4997-9cc0-14bf25afbe96" providerId="ADAL" clId="{B8A22514-9138-4555-AC0A-4A4AFD2E68BF}" dt="2021-02-01T06:23:50.828" v="3783"/>
          <ac:grpSpMkLst>
            <pc:docMk/>
            <pc:sldMk cId="3318152277" sldId="537"/>
            <ac:grpSpMk id="113" creationId="{FBD97191-5146-4072-8AB0-7C271F71A85A}"/>
          </ac:grpSpMkLst>
        </pc:grpChg>
        <pc:grpChg chg="add del mod">
          <ac:chgData name="Dongun Shin" userId="f006cbaf-5ce9-4997-9cc0-14bf25afbe96" providerId="ADAL" clId="{B8A22514-9138-4555-AC0A-4A4AFD2E68BF}" dt="2021-02-01T06:23:50.828" v="3783"/>
          <ac:grpSpMkLst>
            <pc:docMk/>
            <pc:sldMk cId="3318152277" sldId="537"/>
            <ac:grpSpMk id="119" creationId="{BFA94473-986E-4120-A463-EF1048A67F87}"/>
          </ac:grpSpMkLst>
        </pc:grpChg>
        <pc:grpChg chg="add del mod">
          <ac:chgData name="Dongun Shin" userId="f006cbaf-5ce9-4997-9cc0-14bf25afbe96" providerId="ADAL" clId="{B8A22514-9138-4555-AC0A-4A4AFD2E68BF}" dt="2021-02-01T06:23:50.828" v="3783"/>
          <ac:grpSpMkLst>
            <pc:docMk/>
            <pc:sldMk cId="3318152277" sldId="537"/>
            <ac:grpSpMk id="152" creationId="{64EFEA81-303F-40DE-9271-FBE7CDC49040}"/>
          </ac:grpSpMkLst>
        </pc:grpChg>
        <pc:grpChg chg="add del mod">
          <ac:chgData name="Dongun Shin" userId="f006cbaf-5ce9-4997-9cc0-14bf25afbe96" providerId="ADAL" clId="{B8A22514-9138-4555-AC0A-4A4AFD2E68BF}" dt="2021-02-01T06:23:50.828" v="3783"/>
          <ac:grpSpMkLst>
            <pc:docMk/>
            <pc:sldMk cId="3318152277" sldId="537"/>
            <ac:grpSpMk id="169" creationId="{6E618305-D377-47D7-8268-12538A919736}"/>
          </ac:grpSpMkLst>
        </pc:grpChg>
        <pc:grpChg chg="add del mod">
          <ac:chgData name="Dongun Shin" userId="f006cbaf-5ce9-4997-9cc0-14bf25afbe96" providerId="ADAL" clId="{B8A22514-9138-4555-AC0A-4A4AFD2E68BF}" dt="2021-02-01T06:23:50.828" v="3783"/>
          <ac:grpSpMkLst>
            <pc:docMk/>
            <pc:sldMk cId="3318152277" sldId="537"/>
            <ac:grpSpMk id="189" creationId="{4E849E85-06A1-4FBB-BC20-957D2A476C49}"/>
          </ac:grpSpMkLst>
        </pc:grpChg>
        <pc:grpChg chg="add del mod">
          <ac:chgData name="Dongun Shin" userId="f006cbaf-5ce9-4997-9cc0-14bf25afbe96" providerId="ADAL" clId="{B8A22514-9138-4555-AC0A-4A4AFD2E68BF}" dt="2021-02-01T06:23:50.828" v="3783"/>
          <ac:grpSpMkLst>
            <pc:docMk/>
            <pc:sldMk cId="3318152277" sldId="537"/>
            <ac:grpSpMk id="206" creationId="{981E7003-17D5-4B46-9719-296293DE0228}"/>
          </ac:grpSpMkLst>
        </pc:grpChg>
        <pc:grpChg chg="add del mod">
          <ac:chgData name="Dongun Shin" userId="f006cbaf-5ce9-4997-9cc0-14bf25afbe96" providerId="ADAL" clId="{B8A22514-9138-4555-AC0A-4A4AFD2E68BF}" dt="2021-02-01T06:25:11.972" v="3819" actId="478"/>
          <ac:grpSpMkLst>
            <pc:docMk/>
            <pc:sldMk cId="3318152277" sldId="537"/>
            <ac:grpSpMk id="217" creationId="{D5EC98DE-710D-4545-ADB2-DFE8B39CEC41}"/>
          </ac:grpSpMkLst>
        </pc:grpChg>
        <pc:grpChg chg="add mod">
          <ac:chgData name="Dongun Shin" userId="f006cbaf-5ce9-4997-9cc0-14bf25afbe96" providerId="ADAL" clId="{B8A22514-9138-4555-AC0A-4A4AFD2E68BF}" dt="2021-02-01T06:24:03.495" v="3787" actId="164"/>
          <ac:grpSpMkLst>
            <pc:docMk/>
            <pc:sldMk cId="3318152277" sldId="537"/>
            <ac:grpSpMk id="223" creationId="{FDD5662B-E927-4C3B-B3F8-915608E2F370}"/>
          </ac:grpSpMkLst>
        </pc:grpChg>
        <pc:grpChg chg="add mod">
          <ac:chgData name="Dongun Shin" userId="f006cbaf-5ce9-4997-9cc0-14bf25afbe96" providerId="ADAL" clId="{B8A22514-9138-4555-AC0A-4A4AFD2E68BF}" dt="2021-02-01T06:24:03.495" v="3787" actId="164"/>
          <ac:grpSpMkLst>
            <pc:docMk/>
            <pc:sldMk cId="3318152277" sldId="537"/>
            <ac:grpSpMk id="256" creationId="{4E49BE91-905E-421E-85D8-CBB99FA2472F}"/>
          </ac:grpSpMkLst>
        </pc:grpChg>
        <pc:grpChg chg="add mod">
          <ac:chgData name="Dongun Shin" userId="f006cbaf-5ce9-4997-9cc0-14bf25afbe96" providerId="ADAL" clId="{B8A22514-9138-4555-AC0A-4A4AFD2E68BF}" dt="2021-02-01T06:24:03.495" v="3787" actId="164"/>
          <ac:grpSpMkLst>
            <pc:docMk/>
            <pc:sldMk cId="3318152277" sldId="537"/>
            <ac:grpSpMk id="273" creationId="{D60D2660-E869-4077-9772-BD3D2F8B8CDF}"/>
          </ac:grpSpMkLst>
        </pc:grpChg>
        <pc:grpChg chg="add mod">
          <ac:chgData name="Dongun Shin" userId="f006cbaf-5ce9-4997-9cc0-14bf25afbe96" providerId="ADAL" clId="{B8A22514-9138-4555-AC0A-4A4AFD2E68BF}" dt="2021-02-01T06:24:03.495" v="3787" actId="164"/>
          <ac:grpSpMkLst>
            <pc:docMk/>
            <pc:sldMk cId="3318152277" sldId="537"/>
            <ac:grpSpMk id="293" creationId="{DA12D622-1418-4853-A8D8-D6FE93495A96}"/>
          </ac:grpSpMkLst>
        </pc:grpChg>
        <pc:grpChg chg="add mod">
          <ac:chgData name="Dongun Shin" userId="f006cbaf-5ce9-4997-9cc0-14bf25afbe96" providerId="ADAL" clId="{B8A22514-9138-4555-AC0A-4A4AFD2E68BF}" dt="2021-02-01T06:24:03.495" v="3787" actId="164"/>
          <ac:grpSpMkLst>
            <pc:docMk/>
            <pc:sldMk cId="3318152277" sldId="537"/>
            <ac:grpSpMk id="310" creationId="{43A0B383-83A3-4496-A9DA-DB40D1159790}"/>
          </ac:grpSpMkLst>
        </pc:grpChg>
        <pc:picChg chg="del">
          <ac:chgData name="Dongun Shin" userId="f006cbaf-5ce9-4997-9cc0-14bf25afbe96" providerId="ADAL" clId="{B8A22514-9138-4555-AC0A-4A4AFD2E68BF}" dt="2021-02-01T06:22:21.070" v="3698" actId="478"/>
          <ac:picMkLst>
            <pc:docMk/>
            <pc:sldMk cId="3318152277" sldId="537"/>
            <ac:picMk id="4" creationId="{208A23A2-0B52-4A21-8AF0-C817FC2FBBAB}"/>
          </ac:picMkLst>
        </pc:picChg>
        <pc:picChg chg="del">
          <ac:chgData name="Dongun Shin" userId="f006cbaf-5ce9-4997-9cc0-14bf25afbe96" providerId="ADAL" clId="{B8A22514-9138-4555-AC0A-4A4AFD2E68BF}" dt="2021-02-01T06:22:18.096" v="3697" actId="478"/>
          <ac:picMkLst>
            <pc:docMk/>
            <pc:sldMk cId="3318152277" sldId="537"/>
            <ac:picMk id="6" creationId="{B14144CA-8CE7-4F6E-9167-30425F83F37C}"/>
          </ac:picMkLst>
        </pc:picChg>
        <pc:picChg chg="mod">
          <ac:chgData name="Dongun Shin" userId="f006cbaf-5ce9-4997-9cc0-14bf25afbe96" providerId="ADAL" clId="{B8A22514-9138-4555-AC0A-4A4AFD2E68BF}" dt="2021-02-01T06:23:41.625" v="3778"/>
          <ac:picMkLst>
            <pc:docMk/>
            <pc:sldMk cId="3318152277" sldId="537"/>
            <ac:picMk id="10" creationId="{AB001E66-D354-4F65-A7BD-A4608666B866}"/>
          </ac:picMkLst>
        </pc:picChg>
        <pc:picChg chg="add del mod">
          <ac:chgData name="Dongun Shin" userId="f006cbaf-5ce9-4997-9cc0-14bf25afbe96" providerId="ADAL" clId="{B8A22514-9138-4555-AC0A-4A4AFD2E68BF}" dt="2021-02-01T06:23:47.780" v="3781"/>
          <ac:picMkLst>
            <pc:docMk/>
            <pc:sldMk cId="3318152277" sldId="537"/>
            <ac:picMk id="76" creationId="{43EBD5D9-C318-4A60-84E8-4D5E900AE4FF}"/>
          </ac:picMkLst>
        </pc:picChg>
        <pc:picChg chg="add del mod">
          <ac:chgData name="Dongun Shin" userId="f006cbaf-5ce9-4997-9cc0-14bf25afbe96" providerId="ADAL" clId="{B8A22514-9138-4555-AC0A-4A4AFD2E68BF}" dt="2021-02-01T06:23:47.780" v="3781"/>
          <ac:picMkLst>
            <pc:docMk/>
            <pc:sldMk cId="3318152277" sldId="537"/>
            <ac:picMk id="77" creationId="{ACC6A667-29E9-4191-873E-D60B4FE4C0F4}"/>
          </ac:picMkLst>
        </pc:picChg>
        <pc:picChg chg="add del mod">
          <ac:chgData name="Dongun Shin" userId="f006cbaf-5ce9-4997-9cc0-14bf25afbe96" providerId="ADAL" clId="{B8A22514-9138-4555-AC0A-4A4AFD2E68BF}" dt="2021-02-01T06:23:47.780" v="3781"/>
          <ac:picMkLst>
            <pc:docMk/>
            <pc:sldMk cId="3318152277" sldId="537"/>
            <ac:picMk id="79" creationId="{AB2C3DB2-B350-449C-BC39-9DF290C2790D}"/>
          </ac:picMkLst>
        </pc:picChg>
        <pc:picChg chg="add del mod">
          <ac:chgData name="Dongun Shin" userId="f006cbaf-5ce9-4997-9cc0-14bf25afbe96" providerId="ADAL" clId="{B8A22514-9138-4555-AC0A-4A4AFD2E68BF}" dt="2021-02-01T06:23:47.780" v="3781"/>
          <ac:picMkLst>
            <pc:docMk/>
            <pc:sldMk cId="3318152277" sldId="537"/>
            <ac:picMk id="80" creationId="{FD09B074-65DA-4F75-8336-E6E552EC96EB}"/>
          </ac:picMkLst>
        </pc:picChg>
        <pc:picChg chg="mod">
          <ac:chgData name="Dongun Shin" userId="f006cbaf-5ce9-4997-9cc0-14bf25afbe96" providerId="ADAL" clId="{B8A22514-9138-4555-AC0A-4A4AFD2E68BF}" dt="2021-02-01T06:23:48.596" v="3782"/>
          <ac:picMkLst>
            <pc:docMk/>
            <pc:sldMk cId="3318152277" sldId="537"/>
            <ac:picMk id="114" creationId="{C991C7A7-4C0E-404D-922C-CDF2620FC6E5}"/>
          </ac:picMkLst>
        </pc:picChg>
        <pc:picChg chg="add del mod">
          <ac:chgData name="Dongun Shin" userId="f006cbaf-5ce9-4997-9cc0-14bf25afbe96" providerId="ADAL" clId="{B8A22514-9138-4555-AC0A-4A4AFD2E68BF}" dt="2021-02-01T06:23:50.828" v="3783"/>
          <ac:picMkLst>
            <pc:docMk/>
            <pc:sldMk cId="3318152277" sldId="537"/>
            <ac:picMk id="180" creationId="{A55B9502-816B-4FE7-BDE6-4BD3B4A2F0E6}"/>
          </ac:picMkLst>
        </pc:picChg>
        <pc:picChg chg="add del mod">
          <ac:chgData name="Dongun Shin" userId="f006cbaf-5ce9-4997-9cc0-14bf25afbe96" providerId="ADAL" clId="{B8A22514-9138-4555-AC0A-4A4AFD2E68BF}" dt="2021-02-01T06:23:50.828" v="3783"/>
          <ac:picMkLst>
            <pc:docMk/>
            <pc:sldMk cId="3318152277" sldId="537"/>
            <ac:picMk id="181" creationId="{48F33B62-7E4B-4A12-A233-3F243B868760}"/>
          </ac:picMkLst>
        </pc:picChg>
        <pc:picChg chg="add del mod">
          <ac:chgData name="Dongun Shin" userId="f006cbaf-5ce9-4997-9cc0-14bf25afbe96" providerId="ADAL" clId="{B8A22514-9138-4555-AC0A-4A4AFD2E68BF}" dt="2021-02-01T06:23:50.828" v="3783"/>
          <ac:picMkLst>
            <pc:docMk/>
            <pc:sldMk cId="3318152277" sldId="537"/>
            <ac:picMk id="183" creationId="{CE514556-0224-4B59-8941-E73E7D622E4F}"/>
          </ac:picMkLst>
        </pc:picChg>
        <pc:picChg chg="add del mod">
          <ac:chgData name="Dongun Shin" userId="f006cbaf-5ce9-4997-9cc0-14bf25afbe96" providerId="ADAL" clId="{B8A22514-9138-4555-AC0A-4A4AFD2E68BF}" dt="2021-02-01T06:23:50.828" v="3783"/>
          <ac:picMkLst>
            <pc:docMk/>
            <pc:sldMk cId="3318152277" sldId="537"/>
            <ac:picMk id="184" creationId="{72116BB2-BE0F-4F7D-8547-31E732216EB4}"/>
          </ac:picMkLst>
        </pc:picChg>
        <pc:picChg chg="mod">
          <ac:chgData name="Dongun Shin" userId="f006cbaf-5ce9-4997-9cc0-14bf25afbe96" providerId="ADAL" clId="{B8A22514-9138-4555-AC0A-4A4AFD2E68BF}" dt="2021-02-01T06:25:11.972" v="3819" actId="478"/>
          <ac:picMkLst>
            <pc:docMk/>
            <pc:sldMk cId="3318152277" sldId="537"/>
            <ac:picMk id="218" creationId="{178DB827-9214-446A-907A-B2FF463C07D5}"/>
          </ac:picMkLst>
        </pc:picChg>
        <pc:picChg chg="add del mod">
          <ac:chgData name="Dongun Shin" userId="f006cbaf-5ce9-4997-9cc0-14bf25afbe96" providerId="ADAL" clId="{B8A22514-9138-4555-AC0A-4A4AFD2E68BF}" dt="2021-02-01T06:24:38.821" v="3816" actId="478"/>
          <ac:picMkLst>
            <pc:docMk/>
            <pc:sldMk cId="3318152277" sldId="537"/>
            <ac:picMk id="284" creationId="{0B22207C-9299-4197-A018-F5B1A3FAE9D8}"/>
          </ac:picMkLst>
        </pc:picChg>
        <pc:picChg chg="add del mod">
          <ac:chgData name="Dongun Shin" userId="f006cbaf-5ce9-4997-9cc0-14bf25afbe96" providerId="ADAL" clId="{B8A22514-9138-4555-AC0A-4A4AFD2E68BF}" dt="2021-02-01T06:25:39.611" v="3829" actId="478"/>
          <ac:picMkLst>
            <pc:docMk/>
            <pc:sldMk cId="3318152277" sldId="537"/>
            <ac:picMk id="285" creationId="{F1AACEBA-18A7-458C-9A0B-A788F21ABAAB}"/>
          </ac:picMkLst>
        </pc:picChg>
        <pc:picChg chg="add mod">
          <ac:chgData name="Dongun Shin" userId="f006cbaf-5ce9-4997-9cc0-14bf25afbe96" providerId="ADAL" clId="{B8A22514-9138-4555-AC0A-4A4AFD2E68BF}" dt="2021-02-01T06:24:03.495" v="3787" actId="164"/>
          <ac:picMkLst>
            <pc:docMk/>
            <pc:sldMk cId="3318152277" sldId="537"/>
            <ac:picMk id="287" creationId="{1CA7A19D-3577-4EDF-AF9C-C1D9D7352074}"/>
          </ac:picMkLst>
        </pc:picChg>
        <pc:picChg chg="add del mod">
          <ac:chgData name="Dongun Shin" userId="f006cbaf-5ce9-4997-9cc0-14bf25afbe96" providerId="ADAL" clId="{B8A22514-9138-4555-AC0A-4A4AFD2E68BF}" dt="2021-02-01T06:26:00.064" v="3834" actId="478"/>
          <ac:picMkLst>
            <pc:docMk/>
            <pc:sldMk cId="3318152277" sldId="537"/>
            <ac:picMk id="288" creationId="{58630ADB-02B1-438F-BE83-8527DAC7C9F1}"/>
          </ac:picMkLst>
        </pc:picChg>
        <pc:picChg chg="add mod">
          <ac:chgData name="Dongun Shin" userId="f006cbaf-5ce9-4997-9cc0-14bf25afbe96" providerId="ADAL" clId="{B8A22514-9138-4555-AC0A-4A4AFD2E68BF}" dt="2021-02-01T06:31:44.455" v="4436" actId="1035"/>
          <ac:picMkLst>
            <pc:docMk/>
            <pc:sldMk cId="3318152277" sldId="537"/>
            <ac:picMk id="322" creationId="{B13DC188-784A-4702-990C-9ED9149DF9A0}"/>
          </ac:picMkLst>
        </pc:picChg>
        <pc:picChg chg="add mod">
          <ac:chgData name="Dongun Shin" userId="f006cbaf-5ce9-4997-9cc0-14bf25afbe96" providerId="ADAL" clId="{B8A22514-9138-4555-AC0A-4A4AFD2E68BF}" dt="2021-02-01T06:31:44.455" v="4436" actId="1035"/>
          <ac:picMkLst>
            <pc:docMk/>
            <pc:sldMk cId="3318152277" sldId="537"/>
            <ac:picMk id="323" creationId="{6EE24373-A412-40C1-8EA3-A599C4481AFB}"/>
          </ac:picMkLst>
        </pc:picChg>
        <pc:picChg chg="add mod">
          <ac:chgData name="Dongun Shin" userId="f006cbaf-5ce9-4997-9cc0-14bf25afbe96" providerId="ADAL" clId="{B8A22514-9138-4555-AC0A-4A4AFD2E68BF}" dt="2021-02-01T06:31:44.455" v="4436" actId="1035"/>
          <ac:picMkLst>
            <pc:docMk/>
            <pc:sldMk cId="3318152277" sldId="537"/>
            <ac:picMk id="324" creationId="{C2EABD44-931B-4616-B3C2-92FFD6C6AAA2}"/>
          </ac:picMkLst>
        </pc:picChg>
        <pc:picChg chg="add mod">
          <ac:chgData name="Dongun Shin" userId="f006cbaf-5ce9-4997-9cc0-14bf25afbe96" providerId="ADAL" clId="{B8A22514-9138-4555-AC0A-4A4AFD2E68BF}" dt="2021-02-01T06:31:44.455" v="4436" actId="1035"/>
          <ac:picMkLst>
            <pc:docMk/>
            <pc:sldMk cId="3318152277" sldId="537"/>
            <ac:picMk id="325" creationId="{3DF403FB-FDC0-4402-9211-82688BE22692}"/>
          </ac:picMkLst>
        </pc:picChg>
        <pc:picChg chg="add mod">
          <ac:chgData name="Dongun Shin" userId="f006cbaf-5ce9-4997-9cc0-14bf25afbe96" providerId="ADAL" clId="{B8A22514-9138-4555-AC0A-4A4AFD2E68BF}" dt="2021-02-01T06:25:57.200" v="3833" actId="1076"/>
          <ac:picMkLst>
            <pc:docMk/>
            <pc:sldMk cId="3318152277" sldId="537"/>
            <ac:picMk id="326" creationId="{6509AF09-2C1E-4654-8173-77B6462E9F7C}"/>
          </ac:picMkLst>
        </pc:picChg>
        <pc:picChg chg="add mod">
          <ac:chgData name="Dongun Shin" userId="f006cbaf-5ce9-4997-9cc0-14bf25afbe96" providerId="ADAL" clId="{B8A22514-9138-4555-AC0A-4A4AFD2E68BF}" dt="2021-02-01T06:26:04.128" v="3835" actId="571"/>
          <ac:picMkLst>
            <pc:docMk/>
            <pc:sldMk cId="3318152277" sldId="537"/>
            <ac:picMk id="327" creationId="{BB748557-9210-451B-AFE0-D63741EF5919}"/>
          </ac:picMkLst>
        </pc:picChg>
        <pc:picChg chg="del">
          <ac:chgData name="Dongun Shin" userId="f006cbaf-5ce9-4997-9cc0-14bf25afbe96" providerId="ADAL" clId="{B8A22514-9138-4555-AC0A-4A4AFD2E68BF}" dt="2021-02-01T06:22:15.768" v="3696" actId="478"/>
          <ac:picMkLst>
            <pc:docMk/>
            <pc:sldMk cId="3318152277" sldId="537"/>
            <ac:picMk id="4098" creationId="{02997389-C93E-4846-9AAF-36D70FCFE071}"/>
          </ac:picMkLst>
        </pc:picChg>
        <pc:picChg chg="del">
          <ac:chgData name="Dongun Shin" userId="f006cbaf-5ce9-4997-9cc0-14bf25afbe96" providerId="ADAL" clId="{B8A22514-9138-4555-AC0A-4A4AFD2E68BF}" dt="2021-02-01T06:22:15.768" v="3696" actId="478"/>
          <ac:picMkLst>
            <pc:docMk/>
            <pc:sldMk cId="3318152277" sldId="537"/>
            <ac:picMk id="4100" creationId="{D4375E45-7C08-4CDA-84AE-B7229414A46D}"/>
          </ac:picMkLst>
        </pc:picChg>
        <pc:cxnChg chg="add del mod">
          <ac:chgData name="Dongun Shin" userId="f006cbaf-5ce9-4997-9cc0-14bf25afbe96" providerId="ADAL" clId="{B8A22514-9138-4555-AC0A-4A4AFD2E68BF}" dt="2021-02-01T06:23:47.780" v="3781"/>
          <ac:cxnSpMkLst>
            <pc:docMk/>
            <pc:sldMk cId="3318152277" sldId="537"/>
            <ac:cxnSpMk id="78" creationId="{6CA68C45-1365-4AB2-A300-4464DBF0B4A4}"/>
          </ac:cxnSpMkLst>
        </pc:cxnChg>
        <pc:cxnChg chg="add del mod">
          <ac:chgData name="Dongun Shin" userId="f006cbaf-5ce9-4997-9cc0-14bf25afbe96" providerId="ADAL" clId="{B8A22514-9138-4555-AC0A-4A4AFD2E68BF}" dt="2021-02-01T06:23:47.780" v="3781"/>
          <ac:cxnSpMkLst>
            <pc:docMk/>
            <pc:sldMk cId="3318152277" sldId="537"/>
            <ac:cxnSpMk id="81" creationId="{A50F6616-CE88-4096-84A5-33F4F626E39B}"/>
          </ac:cxnSpMkLst>
        </pc:cxnChg>
        <pc:cxnChg chg="add del mod">
          <ac:chgData name="Dongun Shin" userId="f006cbaf-5ce9-4997-9cc0-14bf25afbe96" providerId="ADAL" clId="{B8A22514-9138-4555-AC0A-4A4AFD2E68BF}" dt="2021-02-01T06:23:50.828" v="3783"/>
          <ac:cxnSpMkLst>
            <pc:docMk/>
            <pc:sldMk cId="3318152277" sldId="537"/>
            <ac:cxnSpMk id="182" creationId="{A8E004A6-655C-499D-90C1-3679240192AF}"/>
          </ac:cxnSpMkLst>
        </pc:cxnChg>
        <pc:cxnChg chg="add del mod">
          <ac:chgData name="Dongun Shin" userId="f006cbaf-5ce9-4997-9cc0-14bf25afbe96" providerId="ADAL" clId="{B8A22514-9138-4555-AC0A-4A4AFD2E68BF}" dt="2021-02-01T06:23:50.828" v="3783"/>
          <ac:cxnSpMkLst>
            <pc:docMk/>
            <pc:sldMk cId="3318152277" sldId="537"/>
            <ac:cxnSpMk id="185" creationId="{4E288A19-97A6-4777-AE24-14584EEB5770}"/>
          </ac:cxnSpMkLst>
        </pc:cxnChg>
        <pc:cxnChg chg="add mod">
          <ac:chgData name="Dongun Shin" userId="f006cbaf-5ce9-4997-9cc0-14bf25afbe96" providerId="ADAL" clId="{B8A22514-9138-4555-AC0A-4A4AFD2E68BF}" dt="2021-02-01T06:25:39.611" v="3829" actId="478"/>
          <ac:cxnSpMkLst>
            <pc:docMk/>
            <pc:sldMk cId="3318152277" sldId="537"/>
            <ac:cxnSpMk id="286" creationId="{56026E34-C698-46DB-A1EE-62E99E50B8E7}"/>
          </ac:cxnSpMkLst>
        </pc:cxnChg>
        <pc:cxnChg chg="add mod">
          <ac:chgData name="Dongun Shin" userId="f006cbaf-5ce9-4997-9cc0-14bf25afbe96" providerId="ADAL" clId="{B8A22514-9138-4555-AC0A-4A4AFD2E68BF}" dt="2021-02-01T06:26:00.064" v="3834" actId="478"/>
          <ac:cxnSpMkLst>
            <pc:docMk/>
            <pc:sldMk cId="3318152277" sldId="537"/>
            <ac:cxnSpMk id="289" creationId="{55FCE833-0C61-43C1-A304-F8453CFECD50}"/>
          </ac:cxnSpMkLst>
        </pc:cxnChg>
      </pc:sldChg>
      <pc:sldChg chg="addSp delSp modSp add mod">
        <pc:chgData name="Dongun Shin" userId="f006cbaf-5ce9-4997-9cc0-14bf25afbe96" providerId="ADAL" clId="{B8A22514-9138-4555-AC0A-4A4AFD2E68BF}" dt="2021-02-01T06:37:31.763" v="4628" actId="1038"/>
        <pc:sldMkLst>
          <pc:docMk/>
          <pc:sldMk cId="3686828059" sldId="538"/>
        </pc:sldMkLst>
        <pc:spChg chg="mod">
          <ac:chgData name="Dongun Shin" userId="f006cbaf-5ce9-4997-9cc0-14bf25afbe96" providerId="ADAL" clId="{B8A22514-9138-4555-AC0A-4A4AFD2E68BF}" dt="2021-02-01T06:33:07.960" v="4488"/>
          <ac:spMkLst>
            <pc:docMk/>
            <pc:sldMk cId="3686828059" sldId="538"/>
            <ac:spMk id="2" creationId="{49E21BC3-17F4-4260-A804-CC59BC9F037D}"/>
          </ac:spMkLst>
        </pc:spChg>
        <pc:spChg chg="add del mod">
          <ac:chgData name="Dongun Shin" userId="f006cbaf-5ce9-4997-9cc0-14bf25afbe96" providerId="ADAL" clId="{B8A22514-9138-4555-AC0A-4A4AFD2E68BF}" dt="2021-02-01T06:36:57.483" v="4609"/>
          <ac:spMkLst>
            <pc:docMk/>
            <pc:sldMk cId="3686828059" sldId="538"/>
            <ac:spMk id="6" creationId="{A584DCA1-9389-4B15-ABDE-B965FFB9A0B5}"/>
          </ac:spMkLst>
        </pc:spChg>
        <pc:spChg chg="mod">
          <ac:chgData name="Dongun Shin" userId="f006cbaf-5ce9-4997-9cc0-14bf25afbe96" providerId="ADAL" clId="{B8A22514-9138-4555-AC0A-4A4AFD2E68BF}" dt="2021-02-01T06:33:13.392" v="4490"/>
          <ac:spMkLst>
            <pc:docMk/>
            <pc:sldMk cId="3686828059" sldId="538"/>
            <ac:spMk id="8" creationId="{6342A5A7-ACE6-409B-AF04-C6EBF5FB66FF}"/>
          </ac:spMkLst>
        </pc:spChg>
        <pc:spChg chg="add del mod">
          <ac:chgData name="Dongun Shin" userId="f006cbaf-5ce9-4997-9cc0-14bf25afbe96" providerId="ADAL" clId="{B8A22514-9138-4555-AC0A-4A4AFD2E68BF}" dt="2021-02-01T06:33:29.442" v="4494" actId="478"/>
          <ac:spMkLst>
            <pc:docMk/>
            <pc:sldMk cId="3686828059" sldId="538"/>
            <ac:spMk id="112" creationId="{0978B090-5F11-4176-8694-C3ACF3F4F18A}"/>
          </ac:spMkLst>
        </pc:spChg>
        <pc:spChg chg="add del mod">
          <ac:chgData name="Dongun Shin" userId="f006cbaf-5ce9-4997-9cc0-14bf25afbe96" providerId="ADAL" clId="{B8A22514-9138-4555-AC0A-4A4AFD2E68BF}" dt="2021-02-01T06:33:30.356" v="4495" actId="478"/>
          <ac:spMkLst>
            <pc:docMk/>
            <pc:sldMk cId="3686828059" sldId="538"/>
            <ac:spMk id="113" creationId="{3385FAE2-D767-4A33-BDC7-EA6A4D330A76}"/>
          </ac:spMkLst>
        </pc:spChg>
        <pc:spChg chg="add mod">
          <ac:chgData name="Dongun Shin" userId="f006cbaf-5ce9-4997-9cc0-14bf25afbe96" providerId="ADAL" clId="{B8A22514-9138-4555-AC0A-4A4AFD2E68BF}" dt="2021-02-01T06:36:33.964" v="4586" actId="14100"/>
          <ac:spMkLst>
            <pc:docMk/>
            <pc:sldMk cId="3686828059" sldId="538"/>
            <ac:spMk id="115" creationId="{94D0C94A-D75D-44A1-BF7F-4F584C6431F6}"/>
          </ac:spMkLst>
        </pc:spChg>
        <pc:spChg chg="add mod">
          <ac:chgData name="Dongun Shin" userId="f006cbaf-5ce9-4997-9cc0-14bf25afbe96" providerId="ADAL" clId="{B8A22514-9138-4555-AC0A-4A4AFD2E68BF}" dt="2021-02-01T06:35:19.456" v="4542" actId="1076"/>
          <ac:spMkLst>
            <pc:docMk/>
            <pc:sldMk cId="3686828059" sldId="538"/>
            <ac:spMk id="120" creationId="{034670BA-155B-4263-8726-AE25B4DB0B96}"/>
          </ac:spMkLst>
        </pc:spChg>
        <pc:spChg chg="add mod">
          <ac:chgData name="Dongun Shin" userId="f006cbaf-5ce9-4997-9cc0-14bf25afbe96" providerId="ADAL" clId="{B8A22514-9138-4555-AC0A-4A4AFD2E68BF}" dt="2021-02-01T06:35:19.456" v="4542" actId="1076"/>
          <ac:spMkLst>
            <pc:docMk/>
            <pc:sldMk cId="3686828059" sldId="538"/>
            <ac:spMk id="121" creationId="{C0A15280-9998-438D-8E6E-D986A6C890DA}"/>
          </ac:spMkLst>
        </pc:spChg>
        <pc:spChg chg="add mod">
          <ac:chgData name="Dongun Shin" userId="f006cbaf-5ce9-4997-9cc0-14bf25afbe96" providerId="ADAL" clId="{B8A22514-9138-4555-AC0A-4A4AFD2E68BF}" dt="2021-02-01T06:35:19.456" v="4542" actId="1076"/>
          <ac:spMkLst>
            <pc:docMk/>
            <pc:sldMk cId="3686828059" sldId="538"/>
            <ac:spMk id="122" creationId="{D45D771E-CE32-4CB0-AE24-07BF16113A4E}"/>
          </ac:spMkLst>
        </pc:spChg>
        <pc:spChg chg="add mod">
          <ac:chgData name="Dongun Shin" userId="f006cbaf-5ce9-4997-9cc0-14bf25afbe96" providerId="ADAL" clId="{B8A22514-9138-4555-AC0A-4A4AFD2E68BF}" dt="2021-02-01T06:35:19.456" v="4542" actId="1076"/>
          <ac:spMkLst>
            <pc:docMk/>
            <pc:sldMk cId="3686828059" sldId="538"/>
            <ac:spMk id="124" creationId="{3E434223-CE65-4D19-94D8-2F5F25C17F1F}"/>
          </ac:spMkLst>
        </pc:spChg>
        <pc:spChg chg="add mod">
          <ac:chgData name="Dongun Shin" userId="f006cbaf-5ce9-4997-9cc0-14bf25afbe96" providerId="ADAL" clId="{B8A22514-9138-4555-AC0A-4A4AFD2E68BF}" dt="2021-02-01T06:35:19.456" v="4542" actId="1076"/>
          <ac:spMkLst>
            <pc:docMk/>
            <pc:sldMk cId="3686828059" sldId="538"/>
            <ac:spMk id="126" creationId="{88BF39F0-B27F-4B36-B6AE-30A4CEDA5D3C}"/>
          </ac:spMkLst>
        </pc:spChg>
        <pc:spChg chg="add del mod">
          <ac:chgData name="Dongun Shin" userId="f006cbaf-5ce9-4997-9cc0-14bf25afbe96" providerId="ADAL" clId="{B8A22514-9138-4555-AC0A-4A4AFD2E68BF}" dt="2021-02-01T06:33:37.325" v="4497"/>
          <ac:spMkLst>
            <pc:docMk/>
            <pc:sldMk cId="3686828059" sldId="538"/>
            <ac:spMk id="127" creationId="{09A1B3A5-F662-419C-A8EF-05AC16097991}"/>
          </ac:spMkLst>
        </pc:spChg>
        <pc:spChg chg="add mod">
          <ac:chgData name="Dongun Shin" userId="f006cbaf-5ce9-4997-9cc0-14bf25afbe96" providerId="ADAL" clId="{B8A22514-9138-4555-AC0A-4A4AFD2E68BF}" dt="2021-02-01T06:35:19.456" v="4542" actId="1076"/>
          <ac:spMkLst>
            <pc:docMk/>
            <pc:sldMk cId="3686828059" sldId="538"/>
            <ac:spMk id="128" creationId="{47E6BA56-C0DC-4FCA-840B-E0305676E84D}"/>
          </ac:spMkLst>
        </pc:spChg>
        <pc:spChg chg="add mod">
          <ac:chgData name="Dongun Shin" userId="f006cbaf-5ce9-4997-9cc0-14bf25afbe96" providerId="ADAL" clId="{B8A22514-9138-4555-AC0A-4A4AFD2E68BF}" dt="2021-02-01T06:35:00.728" v="4537" actId="115"/>
          <ac:spMkLst>
            <pc:docMk/>
            <pc:sldMk cId="3686828059" sldId="538"/>
            <ac:spMk id="130" creationId="{21F58ED2-FAD2-4E11-9B6A-A8B5C8FB3756}"/>
          </ac:spMkLst>
        </pc:spChg>
        <pc:spChg chg="add mod">
          <ac:chgData name="Dongun Shin" userId="f006cbaf-5ce9-4997-9cc0-14bf25afbe96" providerId="ADAL" clId="{B8A22514-9138-4555-AC0A-4A4AFD2E68BF}" dt="2021-02-01T06:35:03.274" v="4538" actId="115"/>
          <ac:spMkLst>
            <pc:docMk/>
            <pc:sldMk cId="3686828059" sldId="538"/>
            <ac:spMk id="131" creationId="{0A1C0ADE-0FAF-4D8A-B27C-C32AB8669972}"/>
          </ac:spMkLst>
        </pc:spChg>
        <pc:spChg chg="add mod">
          <ac:chgData name="Dongun Shin" userId="f006cbaf-5ce9-4997-9cc0-14bf25afbe96" providerId="ADAL" clId="{B8A22514-9138-4555-AC0A-4A4AFD2E68BF}" dt="2021-02-01T06:37:31.763" v="4628" actId="1038"/>
          <ac:spMkLst>
            <pc:docMk/>
            <pc:sldMk cId="3686828059" sldId="538"/>
            <ac:spMk id="134" creationId="{2F7E80F8-7634-477D-B3FB-ABCAE6B00E1A}"/>
          </ac:spMkLst>
        </pc:spChg>
        <pc:spChg chg="add mod">
          <ac:chgData name="Dongun Shin" userId="f006cbaf-5ce9-4997-9cc0-14bf25afbe96" providerId="ADAL" clId="{B8A22514-9138-4555-AC0A-4A4AFD2E68BF}" dt="2021-02-01T06:37:00.467" v="4611"/>
          <ac:spMkLst>
            <pc:docMk/>
            <pc:sldMk cId="3686828059" sldId="538"/>
            <ac:spMk id="135" creationId="{77FA2B2B-00DF-45B3-9704-F3C2CE285994}"/>
          </ac:spMkLst>
        </pc:spChg>
        <pc:spChg chg="add mod">
          <ac:chgData name="Dongun Shin" userId="f006cbaf-5ce9-4997-9cc0-14bf25afbe96" providerId="ADAL" clId="{B8A22514-9138-4555-AC0A-4A4AFD2E68BF}" dt="2021-02-01T06:37:28.292" v="4618" actId="571"/>
          <ac:spMkLst>
            <pc:docMk/>
            <pc:sldMk cId="3686828059" sldId="538"/>
            <ac:spMk id="140" creationId="{0DDCF1E8-C31C-4A51-B80E-DEBBE4A31D6D}"/>
          </ac:spMkLst>
        </pc:spChg>
        <pc:grpChg chg="del">
          <ac:chgData name="Dongun Shin" userId="f006cbaf-5ce9-4997-9cc0-14bf25afbe96" providerId="ADAL" clId="{B8A22514-9138-4555-AC0A-4A4AFD2E68BF}" dt="2021-02-01T06:33:16.371" v="4491" actId="478"/>
          <ac:grpSpMkLst>
            <pc:docMk/>
            <pc:sldMk cId="3686828059" sldId="538"/>
            <ac:grpSpMk id="3" creationId="{1FE64115-2E22-4B65-86B7-C21A68F3D340}"/>
          </ac:grpSpMkLst>
        </pc:grpChg>
        <pc:grpChg chg="add mod">
          <ac:chgData name="Dongun Shin" userId="f006cbaf-5ce9-4997-9cc0-14bf25afbe96" providerId="ADAL" clId="{B8A22514-9138-4555-AC0A-4A4AFD2E68BF}" dt="2021-02-01T06:35:19.456" v="4542" actId="1076"/>
          <ac:grpSpMkLst>
            <pc:docMk/>
            <pc:sldMk cId="3686828059" sldId="538"/>
            <ac:grpSpMk id="4" creationId="{C38E2A43-CC57-4C99-B0BE-02C38B220E38}"/>
          </ac:grpSpMkLst>
        </pc:grpChg>
        <pc:grpChg chg="add mod">
          <ac:chgData name="Dongun Shin" userId="f006cbaf-5ce9-4997-9cc0-14bf25afbe96" providerId="ADAL" clId="{B8A22514-9138-4555-AC0A-4A4AFD2E68BF}" dt="2021-02-01T06:36:33.964" v="4586" actId="14100"/>
          <ac:grpSpMkLst>
            <pc:docMk/>
            <pc:sldMk cId="3686828059" sldId="538"/>
            <ac:grpSpMk id="5" creationId="{23C3B51B-27D3-447E-A548-A280ABDAA826}"/>
          </ac:grpSpMkLst>
        </pc:grpChg>
        <pc:picChg chg="add mod">
          <ac:chgData name="Dongun Shin" userId="f006cbaf-5ce9-4997-9cc0-14bf25afbe96" providerId="ADAL" clId="{B8A22514-9138-4555-AC0A-4A4AFD2E68BF}" dt="2021-02-01T06:36:33.964" v="4586" actId="14100"/>
          <ac:picMkLst>
            <pc:docMk/>
            <pc:sldMk cId="3686828059" sldId="538"/>
            <ac:picMk id="114" creationId="{E5E16F1A-E449-4812-8E1A-BA105332D9A4}"/>
          </ac:picMkLst>
        </pc:picChg>
        <pc:picChg chg="add mod">
          <ac:chgData name="Dongun Shin" userId="f006cbaf-5ce9-4997-9cc0-14bf25afbe96" providerId="ADAL" clId="{B8A22514-9138-4555-AC0A-4A4AFD2E68BF}" dt="2021-02-01T06:35:19.456" v="4542" actId="1076"/>
          <ac:picMkLst>
            <pc:docMk/>
            <pc:sldMk cId="3686828059" sldId="538"/>
            <ac:picMk id="116" creationId="{7DC5939E-8625-4E42-9CE2-04ACAFC8ACB1}"/>
          </ac:picMkLst>
        </pc:picChg>
        <pc:picChg chg="add mod">
          <ac:chgData name="Dongun Shin" userId="f006cbaf-5ce9-4997-9cc0-14bf25afbe96" providerId="ADAL" clId="{B8A22514-9138-4555-AC0A-4A4AFD2E68BF}" dt="2021-02-01T06:35:19.456" v="4542" actId="1076"/>
          <ac:picMkLst>
            <pc:docMk/>
            <pc:sldMk cId="3686828059" sldId="538"/>
            <ac:picMk id="117" creationId="{E244B155-7325-4E68-857E-99BDAD3C6F23}"/>
          </ac:picMkLst>
        </pc:picChg>
        <pc:picChg chg="add mod">
          <ac:chgData name="Dongun Shin" userId="f006cbaf-5ce9-4997-9cc0-14bf25afbe96" providerId="ADAL" clId="{B8A22514-9138-4555-AC0A-4A4AFD2E68BF}" dt="2021-02-01T06:35:19.456" v="4542" actId="1076"/>
          <ac:picMkLst>
            <pc:docMk/>
            <pc:sldMk cId="3686828059" sldId="538"/>
            <ac:picMk id="118" creationId="{6D1AF0E3-191A-4B55-894A-DB1C1E3EDD8D}"/>
          </ac:picMkLst>
        </pc:picChg>
        <pc:picChg chg="add mod">
          <ac:chgData name="Dongun Shin" userId="f006cbaf-5ce9-4997-9cc0-14bf25afbe96" providerId="ADAL" clId="{B8A22514-9138-4555-AC0A-4A4AFD2E68BF}" dt="2021-02-01T06:35:19.456" v="4542" actId="1076"/>
          <ac:picMkLst>
            <pc:docMk/>
            <pc:sldMk cId="3686828059" sldId="538"/>
            <ac:picMk id="123" creationId="{90BBA8D6-0AA6-4F8E-9BDB-3EE48EC8EA4C}"/>
          </ac:picMkLst>
        </pc:picChg>
        <pc:picChg chg="add del mod">
          <ac:chgData name="Dongun Shin" userId="f006cbaf-5ce9-4997-9cc0-14bf25afbe96" providerId="ADAL" clId="{B8A22514-9138-4555-AC0A-4A4AFD2E68BF}" dt="2021-02-01T06:37:15.184" v="4613" actId="478"/>
          <ac:picMkLst>
            <pc:docMk/>
            <pc:sldMk cId="3686828059" sldId="538"/>
            <ac:picMk id="133" creationId="{ED7E5E90-5B40-418C-B59B-D8166350D2DC}"/>
          </ac:picMkLst>
        </pc:picChg>
        <pc:picChg chg="add del mod">
          <ac:chgData name="Dongun Shin" userId="f006cbaf-5ce9-4997-9cc0-14bf25afbe96" providerId="ADAL" clId="{B8A22514-9138-4555-AC0A-4A4AFD2E68BF}" dt="2021-02-01T06:37:02.410" v="4612" actId="478"/>
          <ac:picMkLst>
            <pc:docMk/>
            <pc:sldMk cId="3686828059" sldId="538"/>
            <ac:picMk id="136" creationId="{F98EE00D-A489-41E7-8880-BD1A54D7ED84}"/>
          </ac:picMkLst>
        </pc:picChg>
        <pc:picChg chg="add mod">
          <ac:chgData name="Dongun Shin" userId="f006cbaf-5ce9-4997-9cc0-14bf25afbe96" providerId="ADAL" clId="{B8A22514-9138-4555-AC0A-4A4AFD2E68BF}" dt="2021-02-01T06:37:31.763" v="4628" actId="1038"/>
          <ac:picMkLst>
            <pc:docMk/>
            <pc:sldMk cId="3686828059" sldId="538"/>
            <ac:picMk id="138" creationId="{033D0232-911A-4DDA-858E-A8858F64FB6D}"/>
          </ac:picMkLst>
        </pc:picChg>
        <pc:picChg chg="add mod">
          <ac:chgData name="Dongun Shin" userId="f006cbaf-5ce9-4997-9cc0-14bf25afbe96" providerId="ADAL" clId="{B8A22514-9138-4555-AC0A-4A4AFD2E68BF}" dt="2021-02-01T06:37:22.767" v="4616" actId="571"/>
          <ac:picMkLst>
            <pc:docMk/>
            <pc:sldMk cId="3686828059" sldId="538"/>
            <ac:picMk id="139" creationId="{18D1C51C-016B-42A7-89E7-B684E1D5CE77}"/>
          </ac:picMkLst>
        </pc:picChg>
        <pc:picChg chg="del">
          <ac:chgData name="Dongun Shin" userId="f006cbaf-5ce9-4997-9cc0-14bf25afbe96" providerId="ADAL" clId="{B8A22514-9138-4555-AC0A-4A4AFD2E68BF}" dt="2021-02-01T06:33:16.371" v="4491" actId="478"/>
          <ac:picMkLst>
            <pc:docMk/>
            <pc:sldMk cId="3686828059" sldId="538"/>
            <ac:picMk id="322" creationId="{B13DC188-784A-4702-990C-9ED9149DF9A0}"/>
          </ac:picMkLst>
        </pc:picChg>
        <pc:picChg chg="del">
          <ac:chgData name="Dongun Shin" userId="f006cbaf-5ce9-4997-9cc0-14bf25afbe96" providerId="ADAL" clId="{B8A22514-9138-4555-AC0A-4A4AFD2E68BF}" dt="2021-02-01T06:33:16.371" v="4491" actId="478"/>
          <ac:picMkLst>
            <pc:docMk/>
            <pc:sldMk cId="3686828059" sldId="538"/>
            <ac:picMk id="323" creationId="{6EE24373-A412-40C1-8EA3-A599C4481AFB}"/>
          </ac:picMkLst>
        </pc:picChg>
        <pc:picChg chg="del">
          <ac:chgData name="Dongun Shin" userId="f006cbaf-5ce9-4997-9cc0-14bf25afbe96" providerId="ADAL" clId="{B8A22514-9138-4555-AC0A-4A4AFD2E68BF}" dt="2021-02-01T06:33:16.371" v="4491" actId="478"/>
          <ac:picMkLst>
            <pc:docMk/>
            <pc:sldMk cId="3686828059" sldId="538"/>
            <ac:picMk id="324" creationId="{C2EABD44-931B-4616-B3C2-92FFD6C6AAA2}"/>
          </ac:picMkLst>
        </pc:picChg>
        <pc:picChg chg="del">
          <ac:chgData name="Dongun Shin" userId="f006cbaf-5ce9-4997-9cc0-14bf25afbe96" providerId="ADAL" clId="{B8A22514-9138-4555-AC0A-4A4AFD2E68BF}" dt="2021-02-01T06:33:16.371" v="4491" actId="478"/>
          <ac:picMkLst>
            <pc:docMk/>
            <pc:sldMk cId="3686828059" sldId="538"/>
            <ac:picMk id="325" creationId="{3DF403FB-FDC0-4402-9211-82688BE22692}"/>
          </ac:picMkLst>
        </pc:picChg>
        <pc:picChg chg="del">
          <ac:chgData name="Dongun Shin" userId="f006cbaf-5ce9-4997-9cc0-14bf25afbe96" providerId="ADAL" clId="{B8A22514-9138-4555-AC0A-4A4AFD2E68BF}" dt="2021-02-01T06:33:16.371" v="4491" actId="478"/>
          <ac:picMkLst>
            <pc:docMk/>
            <pc:sldMk cId="3686828059" sldId="538"/>
            <ac:picMk id="326" creationId="{6509AF09-2C1E-4654-8173-77B6462E9F7C}"/>
          </ac:picMkLst>
        </pc:picChg>
        <pc:picChg chg="del">
          <ac:chgData name="Dongun Shin" userId="f006cbaf-5ce9-4997-9cc0-14bf25afbe96" providerId="ADAL" clId="{B8A22514-9138-4555-AC0A-4A4AFD2E68BF}" dt="2021-02-01T06:33:16.371" v="4491" actId="478"/>
          <ac:picMkLst>
            <pc:docMk/>
            <pc:sldMk cId="3686828059" sldId="538"/>
            <ac:picMk id="327" creationId="{BB748557-9210-451B-AFE0-D63741EF5919}"/>
          </ac:picMkLst>
        </pc:picChg>
        <pc:cxnChg chg="add mod">
          <ac:chgData name="Dongun Shin" userId="f006cbaf-5ce9-4997-9cc0-14bf25afbe96" providerId="ADAL" clId="{B8A22514-9138-4555-AC0A-4A4AFD2E68BF}" dt="2021-02-01T06:35:19.456" v="4542" actId="1076"/>
          <ac:cxnSpMkLst>
            <pc:docMk/>
            <pc:sldMk cId="3686828059" sldId="538"/>
            <ac:cxnSpMk id="119" creationId="{59372837-9A73-4F19-A6C5-7C4911561B21}"/>
          </ac:cxnSpMkLst>
        </pc:cxnChg>
        <pc:cxnChg chg="add mod">
          <ac:chgData name="Dongun Shin" userId="f006cbaf-5ce9-4997-9cc0-14bf25afbe96" providerId="ADAL" clId="{B8A22514-9138-4555-AC0A-4A4AFD2E68BF}" dt="2021-02-01T06:35:19.456" v="4542" actId="1076"/>
          <ac:cxnSpMkLst>
            <pc:docMk/>
            <pc:sldMk cId="3686828059" sldId="538"/>
            <ac:cxnSpMk id="125" creationId="{A6A8E089-F5FD-4445-B297-ECD525D18418}"/>
          </ac:cxnSpMkLst>
        </pc:cxnChg>
      </pc:sldChg>
      <pc:sldChg chg="addSp delSp modSp add mod">
        <pc:chgData name="Dongun Shin" userId="f006cbaf-5ce9-4997-9cc0-14bf25afbe96" providerId="ADAL" clId="{B8A22514-9138-4555-AC0A-4A4AFD2E68BF}" dt="2021-02-01T06:39:18.083" v="4646" actId="1076"/>
        <pc:sldMkLst>
          <pc:docMk/>
          <pc:sldMk cId="245660801" sldId="539"/>
        </pc:sldMkLst>
        <pc:spChg chg="mod">
          <ac:chgData name="Dongun Shin" userId="f006cbaf-5ce9-4997-9cc0-14bf25afbe96" providerId="ADAL" clId="{B8A22514-9138-4555-AC0A-4A4AFD2E68BF}" dt="2021-02-01T06:35:55.950" v="4576"/>
          <ac:spMkLst>
            <pc:docMk/>
            <pc:sldMk cId="245660801" sldId="539"/>
            <ac:spMk id="2" creationId="{49E21BC3-17F4-4260-A804-CC59BC9F037D}"/>
          </ac:spMkLst>
        </pc:spChg>
        <pc:spChg chg="mod">
          <ac:chgData name="Dongun Shin" userId="f006cbaf-5ce9-4997-9cc0-14bf25afbe96" providerId="ADAL" clId="{B8A22514-9138-4555-AC0A-4A4AFD2E68BF}" dt="2021-02-01T06:36:00.597" v="4578"/>
          <ac:spMkLst>
            <pc:docMk/>
            <pc:sldMk cId="245660801" sldId="539"/>
            <ac:spMk id="8" creationId="{6342A5A7-ACE6-409B-AF04-C6EBF5FB66FF}"/>
          </ac:spMkLst>
        </pc:spChg>
        <pc:spChg chg="add mod">
          <ac:chgData name="Dongun Shin" userId="f006cbaf-5ce9-4997-9cc0-14bf25afbe96" providerId="ADAL" clId="{B8A22514-9138-4555-AC0A-4A4AFD2E68BF}" dt="2021-02-01T06:38:42.247" v="4639"/>
          <ac:spMkLst>
            <pc:docMk/>
            <pc:sldMk cId="245660801" sldId="539"/>
            <ac:spMk id="30" creationId="{5EBB9C0F-1F96-48D1-933F-8646E3330EE2}"/>
          </ac:spMkLst>
        </pc:spChg>
        <pc:spChg chg="add mod">
          <ac:chgData name="Dongun Shin" userId="f006cbaf-5ce9-4997-9cc0-14bf25afbe96" providerId="ADAL" clId="{B8A22514-9138-4555-AC0A-4A4AFD2E68BF}" dt="2021-02-01T06:38:56.894" v="4643"/>
          <ac:spMkLst>
            <pc:docMk/>
            <pc:sldMk cId="245660801" sldId="539"/>
            <ac:spMk id="31" creationId="{ED40161D-9F2B-45B5-8164-B977D86C855F}"/>
          </ac:spMkLst>
        </pc:spChg>
        <pc:spChg chg="mod">
          <ac:chgData name="Dongun Shin" userId="f006cbaf-5ce9-4997-9cc0-14bf25afbe96" providerId="ADAL" clId="{B8A22514-9138-4555-AC0A-4A4AFD2E68BF}" dt="2021-02-01T06:36:30.049" v="4585" actId="14100"/>
          <ac:spMkLst>
            <pc:docMk/>
            <pc:sldMk cId="245660801" sldId="539"/>
            <ac:spMk id="115" creationId="{94D0C94A-D75D-44A1-BF7F-4F584C6431F6}"/>
          </ac:spMkLst>
        </pc:spChg>
        <pc:spChg chg="mod">
          <ac:chgData name="Dongun Shin" userId="f006cbaf-5ce9-4997-9cc0-14bf25afbe96" providerId="ADAL" clId="{B8A22514-9138-4555-AC0A-4A4AFD2E68BF}" dt="2021-02-01T06:36:16.069" v="4581"/>
          <ac:spMkLst>
            <pc:docMk/>
            <pc:sldMk cId="245660801" sldId="539"/>
            <ac:spMk id="130" creationId="{21F58ED2-FAD2-4E11-9B6A-A8B5C8FB3756}"/>
          </ac:spMkLst>
        </pc:spChg>
        <pc:spChg chg="mod">
          <ac:chgData name="Dongun Shin" userId="f006cbaf-5ce9-4997-9cc0-14bf25afbe96" providerId="ADAL" clId="{B8A22514-9138-4555-AC0A-4A4AFD2E68BF}" dt="2021-02-01T06:36:21.261" v="4584"/>
          <ac:spMkLst>
            <pc:docMk/>
            <pc:sldMk cId="245660801" sldId="539"/>
            <ac:spMk id="131" creationId="{0A1C0ADE-0FAF-4D8A-B27C-C32AB8669972}"/>
          </ac:spMkLst>
        </pc:spChg>
        <pc:grpChg chg="del">
          <ac:chgData name="Dongun Shin" userId="f006cbaf-5ce9-4997-9cc0-14bf25afbe96" providerId="ADAL" clId="{B8A22514-9138-4555-AC0A-4A4AFD2E68BF}" dt="2021-02-01T06:37:58.783" v="4629" actId="478"/>
          <ac:grpSpMkLst>
            <pc:docMk/>
            <pc:sldMk cId="245660801" sldId="539"/>
            <ac:grpSpMk id="4" creationId="{C38E2A43-CC57-4C99-B0BE-02C38B220E38}"/>
          </ac:grpSpMkLst>
        </pc:grpChg>
        <pc:grpChg chg="del mod">
          <ac:chgData name="Dongun Shin" userId="f006cbaf-5ce9-4997-9cc0-14bf25afbe96" providerId="ADAL" clId="{B8A22514-9138-4555-AC0A-4A4AFD2E68BF}" dt="2021-02-01T06:37:58.783" v="4629" actId="478"/>
          <ac:grpSpMkLst>
            <pc:docMk/>
            <pc:sldMk cId="245660801" sldId="539"/>
            <ac:grpSpMk id="5" creationId="{23C3B51B-27D3-447E-A548-A280ABDAA826}"/>
          </ac:grpSpMkLst>
        </pc:grpChg>
        <pc:grpChg chg="add mod">
          <ac:chgData name="Dongun Shin" userId="f006cbaf-5ce9-4997-9cc0-14bf25afbe96" providerId="ADAL" clId="{B8A22514-9138-4555-AC0A-4A4AFD2E68BF}" dt="2021-02-01T06:38:50.417" v="4641" actId="1076"/>
          <ac:grpSpMkLst>
            <pc:docMk/>
            <pc:sldMk cId="245660801" sldId="539"/>
            <ac:grpSpMk id="22" creationId="{0B1DA2F5-5032-4442-A7F3-719D3C2FD791}"/>
          </ac:grpSpMkLst>
        </pc:grpChg>
        <pc:grpChg chg="add mod">
          <ac:chgData name="Dongun Shin" userId="f006cbaf-5ce9-4997-9cc0-14bf25afbe96" providerId="ADAL" clId="{B8A22514-9138-4555-AC0A-4A4AFD2E68BF}" dt="2021-02-01T06:39:02.016" v="4644" actId="1076"/>
          <ac:grpSpMkLst>
            <pc:docMk/>
            <pc:sldMk cId="245660801" sldId="539"/>
            <ac:grpSpMk id="25" creationId="{683D709B-043A-484E-BB0F-BB990DBC35C3}"/>
          </ac:grpSpMkLst>
        </pc:grpChg>
        <pc:picChg chg="mod">
          <ac:chgData name="Dongun Shin" userId="f006cbaf-5ce9-4997-9cc0-14bf25afbe96" providerId="ADAL" clId="{B8A22514-9138-4555-AC0A-4A4AFD2E68BF}" dt="2021-02-01T06:37:59.124" v="4630"/>
          <ac:picMkLst>
            <pc:docMk/>
            <pc:sldMk cId="245660801" sldId="539"/>
            <ac:picMk id="23" creationId="{ED58A198-596F-42AB-A268-CDD9E0EA5585}"/>
          </ac:picMkLst>
        </pc:picChg>
        <pc:picChg chg="mod">
          <ac:chgData name="Dongun Shin" userId="f006cbaf-5ce9-4997-9cc0-14bf25afbe96" providerId="ADAL" clId="{B8A22514-9138-4555-AC0A-4A4AFD2E68BF}" dt="2021-02-01T06:37:59.124" v="4630"/>
          <ac:picMkLst>
            <pc:docMk/>
            <pc:sldMk cId="245660801" sldId="539"/>
            <ac:picMk id="24" creationId="{C998BA98-A7B7-433C-BC7D-B6C95AC98151}"/>
          </ac:picMkLst>
        </pc:picChg>
        <pc:picChg chg="mod">
          <ac:chgData name="Dongun Shin" userId="f006cbaf-5ce9-4997-9cc0-14bf25afbe96" providerId="ADAL" clId="{B8A22514-9138-4555-AC0A-4A4AFD2E68BF}" dt="2021-02-01T06:39:02.016" v="4644" actId="1076"/>
          <ac:picMkLst>
            <pc:docMk/>
            <pc:sldMk cId="245660801" sldId="539"/>
            <ac:picMk id="26" creationId="{DBFC1D77-CA5E-4210-8F02-D45CB2E2E46E}"/>
          </ac:picMkLst>
        </pc:picChg>
        <pc:picChg chg="mod">
          <ac:chgData name="Dongun Shin" userId="f006cbaf-5ce9-4997-9cc0-14bf25afbe96" providerId="ADAL" clId="{B8A22514-9138-4555-AC0A-4A4AFD2E68BF}" dt="2021-02-01T06:39:02.016" v="4644" actId="1076"/>
          <ac:picMkLst>
            <pc:docMk/>
            <pc:sldMk cId="245660801" sldId="539"/>
            <ac:picMk id="27" creationId="{C392297D-8133-471D-A897-B683A0BB525F}"/>
          </ac:picMkLst>
        </pc:picChg>
        <pc:picChg chg="mod">
          <ac:chgData name="Dongun Shin" userId="f006cbaf-5ce9-4997-9cc0-14bf25afbe96" providerId="ADAL" clId="{B8A22514-9138-4555-AC0A-4A4AFD2E68BF}" dt="2021-02-01T06:39:02.016" v="4644" actId="1076"/>
          <ac:picMkLst>
            <pc:docMk/>
            <pc:sldMk cId="245660801" sldId="539"/>
            <ac:picMk id="28" creationId="{665F3F83-B4F4-44C9-AE65-CBB21A631DAD}"/>
          </ac:picMkLst>
        </pc:picChg>
        <pc:picChg chg="add mod">
          <ac:chgData name="Dongun Shin" userId="f006cbaf-5ce9-4997-9cc0-14bf25afbe96" providerId="ADAL" clId="{B8A22514-9138-4555-AC0A-4A4AFD2E68BF}" dt="2021-02-01T06:38:47.549" v="4640" actId="1076"/>
          <ac:picMkLst>
            <pc:docMk/>
            <pc:sldMk cId="245660801" sldId="539"/>
            <ac:picMk id="29" creationId="{684A1AE7-E15C-42D6-92D2-B930D05EA3EF}"/>
          </ac:picMkLst>
        </pc:picChg>
        <pc:picChg chg="add mod">
          <ac:chgData name="Dongun Shin" userId="f006cbaf-5ce9-4997-9cc0-14bf25afbe96" providerId="ADAL" clId="{B8A22514-9138-4555-AC0A-4A4AFD2E68BF}" dt="2021-02-01T06:39:18.083" v="4646" actId="1076"/>
          <ac:picMkLst>
            <pc:docMk/>
            <pc:sldMk cId="245660801" sldId="539"/>
            <ac:picMk id="32" creationId="{AD2AC4CC-737D-49D2-A9A8-DF2D4389A613}"/>
          </ac:picMkLst>
        </pc:picChg>
        <pc:picChg chg="mod">
          <ac:chgData name="Dongun Shin" userId="f006cbaf-5ce9-4997-9cc0-14bf25afbe96" providerId="ADAL" clId="{B8A22514-9138-4555-AC0A-4A4AFD2E68BF}" dt="2021-02-01T06:36:30.049" v="4585" actId="14100"/>
          <ac:picMkLst>
            <pc:docMk/>
            <pc:sldMk cId="245660801" sldId="539"/>
            <ac:picMk id="114" creationId="{E5E16F1A-E449-4812-8E1A-BA105332D9A4}"/>
          </ac:picMkLst>
        </pc:picChg>
      </pc:sldChg>
      <pc:sldChg chg="addSp delSp modSp add mod">
        <pc:chgData name="Dongun Shin" userId="f006cbaf-5ce9-4997-9cc0-14bf25afbe96" providerId="ADAL" clId="{B8A22514-9138-4555-AC0A-4A4AFD2E68BF}" dt="2021-02-01T06:52:35.859" v="5567"/>
        <pc:sldMkLst>
          <pc:docMk/>
          <pc:sldMk cId="3365986519" sldId="540"/>
        </pc:sldMkLst>
        <pc:spChg chg="mod">
          <ac:chgData name="Dongun Shin" userId="f006cbaf-5ce9-4997-9cc0-14bf25afbe96" providerId="ADAL" clId="{B8A22514-9138-4555-AC0A-4A4AFD2E68BF}" dt="2021-02-01T06:52:35.859" v="5567"/>
          <ac:spMkLst>
            <pc:docMk/>
            <pc:sldMk cId="3365986519" sldId="540"/>
            <ac:spMk id="2" creationId="{67AD8AE8-1E39-4266-8C77-38C4FC848E05}"/>
          </ac:spMkLst>
        </pc:spChg>
        <pc:spChg chg="del">
          <ac:chgData name="Dongun Shin" userId="f006cbaf-5ce9-4997-9cc0-14bf25afbe96" providerId="ADAL" clId="{B8A22514-9138-4555-AC0A-4A4AFD2E68BF}" dt="2021-02-01T06:41:55.408" v="4661" actId="478"/>
          <ac:spMkLst>
            <pc:docMk/>
            <pc:sldMk cId="3365986519" sldId="540"/>
            <ac:spMk id="4" creationId="{CF5B881F-9DCF-403D-A3D5-A24580819E59}"/>
          </ac:spMkLst>
        </pc:spChg>
        <pc:spChg chg="add del mod">
          <ac:chgData name="Dongun Shin" userId="f006cbaf-5ce9-4997-9cc0-14bf25afbe96" providerId="ADAL" clId="{B8A22514-9138-4555-AC0A-4A4AFD2E68BF}" dt="2021-02-01T06:41:59.669" v="4663"/>
          <ac:spMkLst>
            <pc:docMk/>
            <pc:sldMk cId="3365986519" sldId="540"/>
            <ac:spMk id="10" creationId="{B2F93CC0-1C84-424B-8365-9ABE7C681DD6}"/>
          </ac:spMkLst>
        </pc:spChg>
        <pc:spChg chg="add del mod">
          <ac:chgData name="Dongun Shin" userId="f006cbaf-5ce9-4997-9cc0-14bf25afbe96" providerId="ADAL" clId="{B8A22514-9138-4555-AC0A-4A4AFD2E68BF}" dt="2021-02-01T06:41:59.669" v="4663"/>
          <ac:spMkLst>
            <pc:docMk/>
            <pc:sldMk cId="3365986519" sldId="540"/>
            <ac:spMk id="14" creationId="{C6A134A2-F323-4013-94F8-DBB25BA6BFB0}"/>
          </ac:spMkLst>
        </pc:spChg>
        <pc:spChg chg="add del mod">
          <ac:chgData name="Dongun Shin" userId="f006cbaf-5ce9-4997-9cc0-14bf25afbe96" providerId="ADAL" clId="{B8A22514-9138-4555-AC0A-4A4AFD2E68BF}" dt="2021-02-01T06:41:59.669" v="4663"/>
          <ac:spMkLst>
            <pc:docMk/>
            <pc:sldMk cId="3365986519" sldId="540"/>
            <ac:spMk id="15" creationId="{6F81590B-85C1-4C37-A6A3-E994B4670AFC}"/>
          </ac:spMkLst>
        </pc:spChg>
        <pc:spChg chg="add del mod">
          <ac:chgData name="Dongun Shin" userId="f006cbaf-5ce9-4997-9cc0-14bf25afbe96" providerId="ADAL" clId="{B8A22514-9138-4555-AC0A-4A4AFD2E68BF}" dt="2021-02-01T06:41:59.669" v="4663"/>
          <ac:spMkLst>
            <pc:docMk/>
            <pc:sldMk cId="3365986519" sldId="540"/>
            <ac:spMk id="16" creationId="{0AE19B14-1A32-4798-A637-29DE8FD22552}"/>
          </ac:spMkLst>
        </pc:spChg>
        <pc:spChg chg="add del mod">
          <ac:chgData name="Dongun Shin" userId="f006cbaf-5ce9-4997-9cc0-14bf25afbe96" providerId="ADAL" clId="{B8A22514-9138-4555-AC0A-4A4AFD2E68BF}" dt="2021-02-01T06:41:59.669" v="4663"/>
          <ac:spMkLst>
            <pc:docMk/>
            <pc:sldMk cId="3365986519" sldId="540"/>
            <ac:spMk id="17" creationId="{8195B590-DC9D-4067-8D70-F8CDF852B6B3}"/>
          </ac:spMkLst>
        </pc:spChg>
        <pc:spChg chg="add del mod">
          <ac:chgData name="Dongun Shin" userId="f006cbaf-5ce9-4997-9cc0-14bf25afbe96" providerId="ADAL" clId="{B8A22514-9138-4555-AC0A-4A4AFD2E68BF}" dt="2021-02-01T06:41:59.669" v="4663"/>
          <ac:spMkLst>
            <pc:docMk/>
            <pc:sldMk cId="3365986519" sldId="540"/>
            <ac:spMk id="19" creationId="{6B359FC6-0F90-44CE-A77E-8C8CC684F87C}"/>
          </ac:spMkLst>
        </pc:spChg>
        <pc:spChg chg="add del mod">
          <ac:chgData name="Dongun Shin" userId="f006cbaf-5ce9-4997-9cc0-14bf25afbe96" providerId="ADAL" clId="{B8A22514-9138-4555-AC0A-4A4AFD2E68BF}" dt="2021-02-01T06:41:59.669" v="4663"/>
          <ac:spMkLst>
            <pc:docMk/>
            <pc:sldMk cId="3365986519" sldId="540"/>
            <ac:spMk id="21" creationId="{3EB6D2AC-CB06-468E-95EF-667F77FB8E5D}"/>
          </ac:spMkLst>
        </pc:spChg>
        <pc:spChg chg="mod">
          <ac:chgData name="Dongun Shin" userId="f006cbaf-5ce9-4997-9cc0-14bf25afbe96" providerId="ADAL" clId="{B8A22514-9138-4555-AC0A-4A4AFD2E68BF}" dt="2021-02-01T06:41:55.943" v="4662"/>
          <ac:spMkLst>
            <pc:docMk/>
            <pc:sldMk cId="3365986519" sldId="540"/>
            <ac:spMk id="24" creationId="{738BA9D4-D518-49E6-B0CF-F2771FBE45D2}"/>
          </ac:spMkLst>
        </pc:spChg>
        <pc:spChg chg="add del mod">
          <ac:chgData name="Dongun Shin" userId="f006cbaf-5ce9-4997-9cc0-14bf25afbe96" providerId="ADAL" clId="{B8A22514-9138-4555-AC0A-4A4AFD2E68BF}" dt="2021-02-01T06:41:59.669" v="4663"/>
          <ac:spMkLst>
            <pc:docMk/>
            <pc:sldMk cId="3365986519" sldId="540"/>
            <ac:spMk id="28" creationId="{DF34469D-E1D4-48E4-9645-9E9C7537CA1C}"/>
          </ac:spMkLst>
        </pc:spChg>
        <pc:spChg chg="add del mod">
          <ac:chgData name="Dongun Shin" userId="f006cbaf-5ce9-4997-9cc0-14bf25afbe96" providerId="ADAL" clId="{B8A22514-9138-4555-AC0A-4A4AFD2E68BF}" dt="2021-02-01T06:41:59.669" v="4663"/>
          <ac:spMkLst>
            <pc:docMk/>
            <pc:sldMk cId="3365986519" sldId="540"/>
            <ac:spMk id="29" creationId="{16848ED7-80A4-4CC2-B0E1-FFC6893AA8D6}"/>
          </ac:spMkLst>
        </pc:spChg>
        <pc:spChg chg="add del mod">
          <ac:chgData name="Dongun Shin" userId="f006cbaf-5ce9-4997-9cc0-14bf25afbe96" providerId="ADAL" clId="{B8A22514-9138-4555-AC0A-4A4AFD2E68BF}" dt="2021-02-01T06:41:59.669" v="4663"/>
          <ac:spMkLst>
            <pc:docMk/>
            <pc:sldMk cId="3365986519" sldId="540"/>
            <ac:spMk id="33" creationId="{6125C6BA-48C4-4D7D-904E-542AAF2A9B4D}"/>
          </ac:spMkLst>
        </pc:spChg>
        <pc:spChg chg="add del mod">
          <ac:chgData name="Dongun Shin" userId="f006cbaf-5ce9-4997-9cc0-14bf25afbe96" providerId="ADAL" clId="{B8A22514-9138-4555-AC0A-4A4AFD2E68BF}" dt="2021-02-01T06:41:59.669" v="4663"/>
          <ac:spMkLst>
            <pc:docMk/>
            <pc:sldMk cId="3365986519" sldId="540"/>
            <ac:spMk id="47" creationId="{D0FD1F8D-D0C3-4805-BA2B-AB085B9D75EB}"/>
          </ac:spMkLst>
        </pc:spChg>
        <pc:spChg chg="add del mod">
          <ac:chgData name="Dongun Shin" userId="f006cbaf-5ce9-4997-9cc0-14bf25afbe96" providerId="ADAL" clId="{B8A22514-9138-4555-AC0A-4A4AFD2E68BF}" dt="2021-02-01T06:41:59.669" v="4663"/>
          <ac:spMkLst>
            <pc:docMk/>
            <pc:sldMk cId="3365986519" sldId="540"/>
            <ac:spMk id="48" creationId="{57AE14F6-75E1-44E6-9C47-929FA771EF92}"/>
          </ac:spMkLst>
        </pc:spChg>
        <pc:spChg chg="add del mod">
          <ac:chgData name="Dongun Shin" userId="f006cbaf-5ce9-4997-9cc0-14bf25afbe96" providerId="ADAL" clId="{B8A22514-9138-4555-AC0A-4A4AFD2E68BF}" dt="2021-02-01T06:41:59.669" v="4663"/>
          <ac:spMkLst>
            <pc:docMk/>
            <pc:sldMk cId="3365986519" sldId="540"/>
            <ac:spMk id="55" creationId="{CAE14830-95E4-4346-A9F0-65D91BA34376}"/>
          </ac:spMkLst>
        </pc:spChg>
        <pc:spChg chg="add del mod">
          <ac:chgData name="Dongun Shin" userId="f006cbaf-5ce9-4997-9cc0-14bf25afbe96" providerId="ADAL" clId="{B8A22514-9138-4555-AC0A-4A4AFD2E68BF}" dt="2021-02-01T06:41:59.669" v="4663"/>
          <ac:spMkLst>
            <pc:docMk/>
            <pc:sldMk cId="3365986519" sldId="540"/>
            <ac:spMk id="56" creationId="{3E7BBD84-09ED-4E0E-867D-775C1B59A2D0}"/>
          </ac:spMkLst>
        </pc:spChg>
        <pc:spChg chg="add del mod">
          <ac:chgData name="Dongun Shin" userId="f006cbaf-5ce9-4997-9cc0-14bf25afbe96" providerId="ADAL" clId="{B8A22514-9138-4555-AC0A-4A4AFD2E68BF}" dt="2021-02-01T06:41:59.669" v="4663"/>
          <ac:spMkLst>
            <pc:docMk/>
            <pc:sldMk cId="3365986519" sldId="540"/>
            <ac:spMk id="57" creationId="{9F545782-4239-467A-8AC7-A0188D835D08}"/>
          </ac:spMkLst>
        </pc:spChg>
        <pc:spChg chg="add del mod">
          <ac:chgData name="Dongun Shin" userId="f006cbaf-5ce9-4997-9cc0-14bf25afbe96" providerId="ADAL" clId="{B8A22514-9138-4555-AC0A-4A4AFD2E68BF}" dt="2021-02-01T06:43:30.964" v="4868" actId="478"/>
          <ac:spMkLst>
            <pc:docMk/>
            <pc:sldMk cId="3365986519" sldId="540"/>
            <ac:spMk id="60" creationId="{0DABA289-65FA-4A70-B655-6B5CCF7339C6}"/>
          </ac:spMkLst>
        </pc:spChg>
        <pc:spChg chg="add mod topLvl">
          <ac:chgData name="Dongun Shin" userId="f006cbaf-5ce9-4997-9cc0-14bf25afbe96" providerId="ADAL" clId="{B8A22514-9138-4555-AC0A-4A4AFD2E68BF}" dt="2021-02-01T06:45:58.828" v="4916" actId="165"/>
          <ac:spMkLst>
            <pc:docMk/>
            <pc:sldMk cId="3365986519" sldId="540"/>
            <ac:spMk id="64" creationId="{37EAC819-9720-4AFC-A8D4-5513F5944C55}"/>
          </ac:spMkLst>
        </pc:spChg>
        <pc:spChg chg="add mod topLvl">
          <ac:chgData name="Dongun Shin" userId="f006cbaf-5ce9-4997-9cc0-14bf25afbe96" providerId="ADAL" clId="{B8A22514-9138-4555-AC0A-4A4AFD2E68BF}" dt="2021-02-01T06:45:58.828" v="4916" actId="165"/>
          <ac:spMkLst>
            <pc:docMk/>
            <pc:sldMk cId="3365986519" sldId="540"/>
            <ac:spMk id="65" creationId="{3513F6B0-9A10-47BC-8631-D8CB201C85AE}"/>
          </ac:spMkLst>
        </pc:spChg>
        <pc:spChg chg="add mod topLvl">
          <ac:chgData name="Dongun Shin" userId="f006cbaf-5ce9-4997-9cc0-14bf25afbe96" providerId="ADAL" clId="{B8A22514-9138-4555-AC0A-4A4AFD2E68BF}" dt="2021-02-01T06:45:58.828" v="4916" actId="165"/>
          <ac:spMkLst>
            <pc:docMk/>
            <pc:sldMk cId="3365986519" sldId="540"/>
            <ac:spMk id="66" creationId="{DAF9DD57-4A12-4704-A0D7-A8C273398034}"/>
          </ac:spMkLst>
        </pc:spChg>
        <pc:spChg chg="add mod topLvl">
          <ac:chgData name="Dongun Shin" userId="f006cbaf-5ce9-4997-9cc0-14bf25afbe96" providerId="ADAL" clId="{B8A22514-9138-4555-AC0A-4A4AFD2E68BF}" dt="2021-02-01T06:45:58.828" v="4916" actId="165"/>
          <ac:spMkLst>
            <pc:docMk/>
            <pc:sldMk cId="3365986519" sldId="540"/>
            <ac:spMk id="67" creationId="{527815AE-CFE8-4CE3-8005-E7FADF74A1DB}"/>
          </ac:spMkLst>
        </pc:spChg>
        <pc:spChg chg="add mod topLvl">
          <ac:chgData name="Dongun Shin" userId="f006cbaf-5ce9-4997-9cc0-14bf25afbe96" providerId="ADAL" clId="{B8A22514-9138-4555-AC0A-4A4AFD2E68BF}" dt="2021-02-01T06:45:58.828" v="4916" actId="165"/>
          <ac:spMkLst>
            <pc:docMk/>
            <pc:sldMk cId="3365986519" sldId="540"/>
            <ac:spMk id="69" creationId="{96D28FD5-522A-4979-981D-F28DB05336A2}"/>
          </ac:spMkLst>
        </pc:spChg>
        <pc:spChg chg="add mod topLvl">
          <ac:chgData name="Dongun Shin" userId="f006cbaf-5ce9-4997-9cc0-14bf25afbe96" providerId="ADAL" clId="{B8A22514-9138-4555-AC0A-4A4AFD2E68BF}" dt="2021-02-01T06:45:58.828" v="4916" actId="165"/>
          <ac:spMkLst>
            <pc:docMk/>
            <pc:sldMk cId="3365986519" sldId="540"/>
            <ac:spMk id="71" creationId="{0CCECD88-E84E-4B89-9700-E9C715494B00}"/>
          </ac:spMkLst>
        </pc:spChg>
        <pc:spChg chg="mod">
          <ac:chgData name="Dongun Shin" userId="f006cbaf-5ce9-4997-9cc0-14bf25afbe96" providerId="ADAL" clId="{B8A22514-9138-4555-AC0A-4A4AFD2E68BF}" dt="2021-02-01T06:45:58.828" v="4916" actId="165"/>
          <ac:spMkLst>
            <pc:docMk/>
            <pc:sldMk cId="3365986519" sldId="540"/>
            <ac:spMk id="74" creationId="{BA51148C-99B6-4C61-AD11-7F75A0B969E9}"/>
          </ac:spMkLst>
        </pc:spChg>
        <pc:spChg chg="add mod topLvl">
          <ac:chgData name="Dongun Shin" userId="f006cbaf-5ce9-4997-9cc0-14bf25afbe96" providerId="ADAL" clId="{B8A22514-9138-4555-AC0A-4A4AFD2E68BF}" dt="2021-02-01T06:48:29.843" v="5079" actId="113"/>
          <ac:spMkLst>
            <pc:docMk/>
            <pc:sldMk cId="3365986519" sldId="540"/>
            <ac:spMk id="78" creationId="{DBFDCA45-2D0B-4B6C-93B6-BAB1F2E9F997}"/>
          </ac:spMkLst>
        </pc:spChg>
        <pc:spChg chg="add mod topLvl">
          <ac:chgData name="Dongun Shin" userId="f006cbaf-5ce9-4997-9cc0-14bf25afbe96" providerId="ADAL" clId="{B8A22514-9138-4555-AC0A-4A4AFD2E68BF}" dt="2021-02-01T06:47:53.985" v="5075"/>
          <ac:spMkLst>
            <pc:docMk/>
            <pc:sldMk cId="3365986519" sldId="540"/>
            <ac:spMk id="79" creationId="{4E4495EE-0D25-4F1B-904E-A8D4174FA803}"/>
          </ac:spMkLst>
        </pc:spChg>
        <pc:spChg chg="add mod topLvl">
          <ac:chgData name="Dongun Shin" userId="f006cbaf-5ce9-4997-9cc0-14bf25afbe96" providerId="ADAL" clId="{B8A22514-9138-4555-AC0A-4A4AFD2E68BF}" dt="2021-02-01T06:45:58.828" v="4916" actId="165"/>
          <ac:spMkLst>
            <pc:docMk/>
            <pc:sldMk cId="3365986519" sldId="540"/>
            <ac:spMk id="83" creationId="{5B8DD05B-1875-44F5-A3B0-96EDC8CA3B99}"/>
          </ac:spMkLst>
        </pc:spChg>
        <pc:spChg chg="add mod topLvl">
          <ac:chgData name="Dongun Shin" userId="f006cbaf-5ce9-4997-9cc0-14bf25afbe96" providerId="ADAL" clId="{B8A22514-9138-4555-AC0A-4A4AFD2E68BF}" dt="2021-02-01T06:45:58.828" v="4916" actId="165"/>
          <ac:spMkLst>
            <pc:docMk/>
            <pc:sldMk cId="3365986519" sldId="540"/>
            <ac:spMk id="97" creationId="{43C178BF-5588-467E-B698-178FF42F1DD5}"/>
          </ac:spMkLst>
        </pc:spChg>
        <pc:spChg chg="add mod topLvl">
          <ac:chgData name="Dongun Shin" userId="f006cbaf-5ce9-4997-9cc0-14bf25afbe96" providerId="ADAL" clId="{B8A22514-9138-4555-AC0A-4A4AFD2E68BF}" dt="2021-02-01T06:45:58.828" v="4916" actId="165"/>
          <ac:spMkLst>
            <pc:docMk/>
            <pc:sldMk cId="3365986519" sldId="540"/>
            <ac:spMk id="98" creationId="{E6C48D8C-5C75-404F-A3B8-5E6C926341CC}"/>
          </ac:spMkLst>
        </pc:spChg>
        <pc:spChg chg="add mod topLvl">
          <ac:chgData name="Dongun Shin" userId="f006cbaf-5ce9-4997-9cc0-14bf25afbe96" providerId="ADAL" clId="{B8A22514-9138-4555-AC0A-4A4AFD2E68BF}" dt="2021-02-01T06:45:58.828" v="4916" actId="165"/>
          <ac:spMkLst>
            <pc:docMk/>
            <pc:sldMk cId="3365986519" sldId="540"/>
            <ac:spMk id="105" creationId="{9DECC4D3-9A6D-43A5-8659-2190BDAA1BBD}"/>
          </ac:spMkLst>
        </pc:spChg>
        <pc:spChg chg="add mod topLvl">
          <ac:chgData name="Dongun Shin" userId="f006cbaf-5ce9-4997-9cc0-14bf25afbe96" providerId="ADAL" clId="{B8A22514-9138-4555-AC0A-4A4AFD2E68BF}" dt="2021-02-01T06:45:58.828" v="4916" actId="165"/>
          <ac:spMkLst>
            <pc:docMk/>
            <pc:sldMk cId="3365986519" sldId="540"/>
            <ac:spMk id="106" creationId="{0C540188-3662-4402-87B8-E0895526A156}"/>
          </ac:spMkLst>
        </pc:spChg>
        <pc:spChg chg="add mod topLvl">
          <ac:chgData name="Dongun Shin" userId="f006cbaf-5ce9-4997-9cc0-14bf25afbe96" providerId="ADAL" clId="{B8A22514-9138-4555-AC0A-4A4AFD2E68BF}" dt="2021-02-01T06:45:58.828" v="4916" actId="165"/>
          <ac:spMkLst>
            <pc:docMk/>
            <pc:sldMk cId="3365986519" sldId="540"/>
            <ac:spMk id="107" creationId="{DF2C363F-0D83-476A-AB6B-AEC698CC1132}"/>
          </ac:spMkLst>
        </pc:spChg>
        <pc:spChg chg="add mod">
          <ac:chgData name="Dongun Shin" userId="f006cbaf-5ce9-4997-9cc0-14bf25afbe96" providerId="ADAL" clId="{B8A22514-9138-4555-AC0A-4A4AFD2E68BF}" dt="2021-02-01T06:51:46.198" v="5449"/>
          <ac:spMkLst>
            <pc:docMk/>
            <pc:sldMk cId="3365986519" sldId="540"/>
            <ac:spMk id="108" creationId="{1D17885B-4CC2-40C4-AFE0-27A89030B1A2}"/>
          </ac:spMkLst>
        </pc:spChg>
        <pc:spChg chg="add mod">
          <ac:chgData name="Dongun Shin" userId="f006cbaf-5ce9-4997-9cc0-14bf25afbe96" providerId="ADAL" clId="{B8A22514-9138-4555-AC0A-4A4AFD2E68BF}" dt="2021-02-01T06:50:18.834" v="5221" actId="113"/>
          <ac:spMkLst>
            <pc:docMk/>
            <pc:sldMk cId="3365986519" sldId="540"/>
            <ac:spMk id="119" creationId="{AA561382-5E4C-44F0-AAE3-FAC585490511}"/>
          </ac:spMkLst>
        </pc:spChg>
        <pc:grpChg chg="add del mod">
          <ac:chgData name="Dongun Shin" userId="f006cbaf-5ce9-4997-9cc0-14bf25afbe96" providerId="ADAL" clId="{B8A22514-9138-4555-AC0A-4A4AFD2E68BF}" dt="2021-02-01T06:45:58.828" v="4916" actId="165"/>
          <ac:grpSpMkLst>
            <pc:docMk/>
            <pc:sldMk cId="3365986519" sldId="540"/>
            <ac:grpSpMk id="3" creationId="{F9D5FC81-A394-4F11-9FA2-110D57B01CAC}"/>
          </ac:grpSpMkLst>
        </pc:grpChg>
        <pc:grpChg chg="add del mod">
          <ac:chgData name="Dongun Shin" userId="f006cbaf-5ce9-4997-9cc0-14bf25afbe96" providerId="ADAL" clId="{B8A22514-9138-4555-AC0A-4A4AFD2E68BF}" dt="2021-02-01T06:41:59.669" v="4663"/>
          <ac:grpSpMkLst>
            <pc:docMk/>
            <pc:sldMk cId="3365986519" sldId="540"/>
            <ac:grpSpMk id="22" creationId="{77B6188A-A969-41A2-AC17-A1F0660393F3}"/>
          </ac:grpSpMkLst>
        </pc:grpChg>
        <pc:grpChg chg="mod">
          <ac:chgData name="Dongun Shin" userId="f006cbaf-5ce9-4997-9cc0-14bf25afbe96" providerId="ADAL" clId="{B8A22514-9138-4555-AC0A-4A4AFD2E68BF}" dt="2021-02-01T06:41:55.943" v="4662"/>
          <ac:grpSpMkLst>
            <pc:docMk/>
            <pc:sldMk cId="3365986519" sldId="540"/>
            <ac:grpSpMk id="23" creationId="{54648B09-47A4-4A30-BB4D-1567F4C5899F}"/>
          </ac:grpSpMkLst>
        </pc:grpChg>
        <pc:grpChg chg="add del mod">
          <ac:chgData name="Dongun Shin" userId="f006cbaf-5ce9-4997-9cc0-14bf25afbe96" providerId="ADAL" clId="{B8A22514-9138-4555-AC0A-4A4AFD2E68BF}" dt="2021-02-01T06:41:59.669" v="4663"/>
          <ac:grpSpMkLst>
            <pc:docMk/>
            <pc:sldMk cId="3365986519" sldId="540"/>
            <ac:grpSpMk id="30" creationId="{20475E32-EDF4-405D-8F0A-8BFB20618503}"/>
          </ac:grpSpMkLst>
        </pc:grpChg>
        <pc:grpChg chg="add del mod">
          <ac:chgData name="Dongun Shin" userId="f006cbaf-5ce9-4997-9cc0-14bf25afbe96" providerId="ADAL" clId="{B8A22514-9138-4555-AC0A-4A4AFD2E68BF}" dt="2021-02-01T06:41:59.669" v="4663"/>
          <ac:grpSpMkLst>
            <pc:docMk/>
            <pc:sldMk cId="3365986519" sldId="540"/>
            <ac:grpSpMk id="40" creationId="{9DBBB5B7-F5CB-4D91-8394-DF2178A5D76C}"/>
          </ac:grpSpMkLst>
        </pc:grpChg>
        <pc:grpChg chg="add del mod">
          <ac:chgData name="Dongun Shin" userId="f006cbaf-5ce9-4997-9cc0-14bf25afbe96" providerId="ADAL" clId="{B8A22514-9138-4555-AC0A-4A4AFD2E68BF}" dt="2021-02-01T06:41:59.669" v="4663"/>
          <ac:grpSpMkLst>
            <pc:docMk/>
            <pc:sldMk cId="3365986519" sldId="540"/>
            <ac:grpSpMk id="51" creationId="{6330B390-BE2C-4372-AD0E-5B02D737A4BB}"/>
          </ac:grpSpMkLst>
        </pc:grpChg>
        <pc:grpChg chg="add mod topLvl">
          <ac:chgData name="Dongun Shin" userId="f006cbaf-5ce9-4997-9cc0-14bf25afbe96" providerId="ADAL" clId="{B8A22514-9138-4555-AC0A-4A4AFD2E68BF}" dt="2021-02-01T06:45:58.828" v="4916" actId="165"/>
          <ac:grpSpMkLst>
            <pc:docMk/>
            <pc:sldMk cId="3365986519" sldId="540"/>
            <ac:grpSpMk id="72" creationId="{66B8EAED-CE6F-4E2C-82B2-F6BCD6FF8D1B}"/>
          </ac:grpSpMkLst>
        </pc:grpChg>
        <pc:grpChg chg="del mod">
          <ac:chgData name="Dongun Shin" userId="f006cbaf-5ce9-4997-9cc0-14bf25afbe96" providerId="ADAL" clId="{B8A22514-9138-4555-AC0A-4A4AFD2E68BF}" dt="2021-02-01T06:46:48.800" v="4952" actId="478"/>
          <ac:grpSpMkLst>
            <pc:docMk/>
            <pc:sldMk cId="3365986519" sldId="540"/>
            <ac:grpSpMk id="73" creationId="{23423D0F-FBFE-4CCD-B949-488845D2067C}"/>
          </ac:grpSpMkLst>
        </pc:grpChg>
        <pc:grpChg chg="add del mod topLvl">
          <ac:chgData name="Dongun Shin" userId="f006cbaf-5ce9-4997-9cc0-14bf25afbe96" providerId="ADAL" clId="{B8A22514-9138-4555-AC0A-4A4AFD2E68BF}" dt="2021-02-01T06:50:25.155" v="5222" actId="478"/>
          <ac:grpSpMkLst>
            <pc:docMk/>
            <pc:sldMk cId="3365986519" sldId="540"/>
            <ac:grpSpMk id="80" creationId="{D9F33E53-EAC9-40CA-8F26-E42BF1406B1F}"/>
          </ac:grpSpMkLst>
        </pc:grpChg>
        <pc:grpChg chg="add del mod topLvl">
          <ac:chgData name="Dongun Shin" userId="f006cbaf-5ce9-4997-9cc0-14bf25afbe96" providerId="ADAL" clId="{B8A22514-9138-4555-AC0A-4A4AFD2E68BF}" dt="2021-02-01T06:46:31.493" v="4947" actId="478"/>
          <ac:grpSpMkLst>
            <pc:docMk/>
            <pc:sldMk cId="3365986519" sldId="540"/>
            <ac:grpSpMk id="90" creationId="{1ADF8B5D-30CB-4F4E-BC6E-2E2EB1026A3B}"/>
          </ac:grpSpMkLst>
        </pc:grpChg>
        <pc:grpChg chg="add del mod">
          <ac:chgData name="Dongun Shin" userId="f006cbaf-5ce9-4997-9cc0-14bf25afbe96" providerId="ADAL" clId="{B8A22514-9138-4555-AC0A-4A4AFD2E68BF}" dt="2021-02-01T06:45:20.531" v="4905" actId="478"/>
          <ac:grpSpMkLst>
            <pc:docMk/>
            <pc:sldMk cId="3365986519" sldId="540"/>
            <ac:grpSpMk id="101" creationId="{28A42D74-41DA-4F6C-BC2A-EDF5CB5D53BA}"/>
          </ac:grpSpMkLst>
        </pc:grpChg>
        <pc:grpChg chg="add mod">
          <ac:chgData name="Dongun Shin" userId="f006cbaf-5ce9-4997-9cc0-14bf25afbe96" providerId="ADAL" clId="{B8A22514-9138-4555-AC0A-4A4AFD2E68BF}" dt="2021-02-01T06:46:35.983" v="4948" actId="164"/>
          <ac:grpSpMkLst>
            <pc:docMk/>
            <pc:sldMk cId="3365986519" sldId="540"/>
            <ac:grpSpMk id="111" creationId="{005622F3-D8A1-4C04-A487-001305EE0F48}"/>
          </ac:grpSpMkLst>
        </pc:grpChg>
        <pc:grpChg chg="add mod">
          <ac:chgData name="Dongun Shin" userId="f006cbaf-5ce9-4997-9cc0-14bf25afbe96" providerId="ADAL" clId="{B8A22514-9138-4555-AC0A-4A4AFD2E68BF}" dt="2021-02-01T06:46:44.698" v="4951" actId="1076"/>
          <ac:grpSpMkLst>
            <pc:docMk/>
            <pc:sldMk cId="3365986519" sldId="540"/>
            <ac:grpSpMk id="112" creationId="{E7D73D73-5BEE-4C1C-8604-4DCB36E1686F}"/>
          </ac:grpSpMkLst>
        </pc:grpChg>
        <pc:grpChg chg="add mod">
          <ac:chgData name="Dongun Shin" userId="f006cbaf-5ce9-4997-9cc0-14bf25afbe96" providerId="ADAL" clId="{B8A22514-9138-4555-AC0A-4A4AFD2E68BF}" dt="2021-02-01T06:46:58.694" v="4955" actId="1076"/>
          <ac:grpSpMkLst>
            <pc:docMk/>
            <pc:sldMk cId="3365986519" sldId="540"/>
            <ac:grpSpMk id="115" creationId="{3CCFCBA1-E835-4192-A2EB-BDFCA6D4A01F}"/>
          </ac:grpSpMkLst>
        </pc:grpChg>
        <pc:grpChg chg="add mod">
          <ac:chgData name="Dongun Shin" userId="f006cbaf-5ce9-4997-9cc0-14bf25afbe96" providerId="ADAL" clId="{B8A22514-9138-4555-AC0A-4A4AFD2E68BF}" dt="2021-02-01T06:50:28.607" v="5223" actId="571"/>
          <ac:grpSpMkLst>
            <pc:docMk/>
            <pc:sldMk cId="3365986519" sldId="540"/>
            <ac:grpSpMk id="120" creationId="{B59EB6BE-60C7-4CE7-BE4C-442EDD81FACB}"/>
          </ac:grpSpMkLst>
        </pc:grpChg>
        <pc:picChg chg="del">
          <ac:chgData name="Dongun Shin" userId="f006cbaf-5ce9-4997-9cc0-14bf25afbe96" providerId="ADAL" clId="{B8A22514-9138-4555-AC0A-4A4AFD2E68BF}" dt="2021-02-01T06:41:55.408" v="4661" actId="478"/>
          <ac:picMkLst>
            <pc:docMk/>
            <pc:sldMk cId="3365986519" sldId="540"/>
            <ac:picMk id="5" creationId="{2964B944-E100-41C8-8635-F803701485C4}"/>
          </ac:picMkLst>
        </pc:picChg>
        <pc:picChg chg="del">
          <ac:chgData name="Dongun Shin" userId="f006cbaf-5ce9-4997-9cc0-14bf25afbe96" providerId="ADAL" clId="{B8A22514-9138-4555-AC0A-4A4AFD2E68BF}" dt="2021-02-01T06:41:55.408" v="4661" actId="478"/>
          <ac:picMkLst>
            <pc:docMk/>
            <pc:sldMk cId="3365986519" sldId="540"/>
            <ac:picMk id="6" creationId="{C5CC2441-37E5-4855-9CEF-B7D67DD7C981}"/>
          </ac:picMkLst>
        </pc:picChg>
        <pc:picChg chg="del">
          <ac:chgData name="Dongun Shin" userId="f006cbaf-5ce9-4997-9cc0-14bf25afbe96" providerId="ADAL" clId="{B8A22514-9138-4555-AC0A-4A4AFD2E68BF}" dt="2021-02-01T06:41:55.408" v="4661" actId="478"/>
          <ac:picMkLst>
            <pc:docMk/>
            <pc:sldMk cId="3365986519" sldId="540"/>
            <ac:picMk id="7" creationId="{269E3493-F892-4A95-B052-58F82F82EF32}"/>
          </ac:picMkLst>
        </pc:picChg>
        <pc:picChg chg="add del mod">
          <ac:chgData name="Dongun Shin" userId="f006cbaf-5ce9-4997-9cc0-14bf25afbe96" providerId="ADAL" clId="{B8A22514-9138-4555-AC0A-4A4AFD2E68BF}" dt="2021-02-01T06:41:59.669" v="4663"/>
          <ac:picMkLst>
            <pc:docMk/>
            <pc:sldMk cId="3365986519" sldId="540"/>
            <ac:picMk id="18" creationId="{AA27F334-53A2-4218-AA80-F7C3846FCECA}"/>
          </ac:picMkLst>
        </pc:picChg>
        <pc:picChg chg="add del mod">
          <ac:chgData name="Dongun Shin" userId="f006cbaf-5ce9-4997-9cc0-14bf25afbe96" providerId="ADAL" clId="{B8A22514-9138-4555-AC0A-4A4AFD2E68BF}" dt="2021-02-01T06:41:59.669" v="4663"/>
          <ac:picMkLst>
            <pc:docMk/>
            <pc:sldMk cId="3365986519" sldId="540"/>
            <ac:picMk id="20" creationId="{386D614A-4394-42D2-BE6E-81B964000E15}"/>
          </ac:picMkLst>
        </pc:picChg>
        <pc:picChg chg="mod">
          <ac:chgData name="Dongun Shin" userId="f006cbaf-5ce9-4997-9cc0-14bf25afbe96" providerId="ADAL" clId="{B8A22514-9138-4555-AC0A-4A4AFD2E68BF}" dt="2021-02-01T06:41:55.943" v="4662"/>
          <ac:picMkLst>
            <pc:docMk/>
            <pc:sldMk cId="3365986519" sldId="540"/>
            <ac:picMk id="25" creationId="{69229D22-3E6D-4E0C-962F-1D9063D09E5B}"/>
          </ac:picMkLst>
        </pc:picChg>
        <pc:picChg chg="mod">
          <ac:chgData name="Dongun Shin" userId="f006cbaf-5ce9-4997-9cc0-14bf25afbe96" providerId="ADAL" clId="{B8A22514-9138-4555-AC0A-4A4AFD2E68BF}" dt="2021-02-01T06:41:55.943" v="4662"/>
          <ac:picMkLst>
            <pc:docMk/>
            <pc:sldMk cId="3365986519" sldId="540"/>
            <ac:picMk id="26" creationId="{E3D1C4EB-A3EC-42F6-AB1A-760AACB93483}"/>
          </ac:picMkLst>
        </pc:picChg>
        <pc:picChg chg="mod">
          <ac:chgData name="Dongun Shin" userId="f006cbaf-5ce9-4997-9cc0-14bf25afbe96" providerId="ADAL" clId="{B8A22514-9138-4555-AC0A-4A4AFD2E68BF}" dt="2021-02-01T06:41:55.943" v="4662"/>
          <ac:picMkLst>
            <pc:docMk/>
            <pc:sldMk cId="3365986519" sldId="540"/>
            <ac:picMk id="27" creationId="{98805A46-3275-4E3C-A811-BB4156FB32A6}"/>
          </ac:picMkLst>
        </pc:picChg>
        <pc:picChg chg="mod">
          <ac:chgData name="Dongun Shin" userId="f006cbaf-5ce9-4997-9cc0-14bf25afbe96" providerId="ADAL" clId="{B8A22514-9138-4555-AC0A-4A4AFD2E68BF}" dt="2021-02-01T06:41:55.943" v="4662"/>
          <ac:picMkLst>
            <pc:docMk/>
            <pc:sldMk cId="3365986519" sldId="540"/>
            <ac:picMk id="31" creationId="{9B891120-BC1B-4FF4-99DF-622302E2046A}"/>
          </ac:picMkLst>
        </pc:picChg>
        <pc:picChg chg="mod">
          <ac:chgData name="Dongun Shin" userId="f006cbaf-5ce9-4997-9cc0-14bf25afbe96" providerId="ADAL" clId="{B8A22514-9138-4555-AC0A-4A4AFD2E68BF}" dt="2021-02-01T06:41:55.943" v="4662"/>
          <ac:picMkLst>
            <pc:docMk/>
            <pc:sldMk cId="3365986519" sldId="540"/>
            <ac:picMk id="32" creationId="{3F9AFB65-E9C8-4E71-B191-B6EE1FD41F1C}"/>
          </ac:picMkLst>
        </pc:picChg>
        <pc:picChg chg="add del mod">
          <ac:chgData name="Dongun Shin" userId="f006cbaf-5ce9-4997-9cc0-14bf25afbe96" providerId="ADAL" clId="{B8A22514-9138-4555-AC0A-4A4AFD2E68BF}" dt="2021-02-01T06:41:59.669" v="4663"/>
          <ac:picMkLst>
            <pc:docMk/>
            <pc:sldMk cId="3365986519" sldId="540"/>
            <ac:picMk id="34" creationId="{6D9755C5-05C1-4B84-9929-3A4F4DD85E01}"/>
          </ac:picMkLst>
        </pc:picChg>
        <pc:picChg chg="add del mod">
          <ac:chgData name="Dongun Shin" userId="f006cbaf-5ce9-4997-9cc0-14bf25afbe96" providerId="ADAL" clId="{B8A22514-9138-4555-AC0A-4A4AFD2E68BF}" dt="2021-02-01T06:41:59.669" v="4663"/>
          <ac:picMkLst>
            <pc:docMk/>
            <pc:sldMk cId="3365986519" sldId="540"/>
            <ac:picMk id="35" creationId="{B431A0C0-3D22-4017-AF74-F41FD9E821B5}"/>
          </ac:picMkLst>
        </pc:picChg>
        <pc:picChg chg="add del mod">
          <ac:chgData name="Dongun Shin" userId="f006cbaf-5ce9-4997-9cc0-14bf25afbe96" providerId="ADAL" clId="{B8A22514-9138-4555-AC0A-4A4AFD2E68BF}" dt="2021-02-01T06:41:59.669" v="4663"/>
          <ac:picMkLst>
            <pc:docMk/>
            <pc:sldMk cId="3365986519" sldId="540"/>
            <ac:picMk id="36" creationId="{526BF094-F1D3-4D68-B69B-89DF3E14ABC8}"/>
          </ac:picMkLst>
        </pc:picChg>
        <pc:picChg chg="add del mod">
          <ac:chgData name="Dongun Shin" userId="f006cbaf-5ce9-4997-9cc0-14bf25afbe96" providerId="ADAL" clId="{B8A22514-9138-4555-AC0A-4A4AFD2E68BF}" dt="2021-02-01T06:41:59.669" v="4663"/>
          <ac:picMkLst>
            <pc:docMk/>
            <pc:sldMk cId="3365986519" sldId="540"/>
            <ac:picMk id="37" creationId="{66E5607C-3914-4FA8-88A1-10F6D4812430}"/>
          </ac:picMkLst>
        </pc:picChg>
        <pc:picChg chg="add del mod">
          <ac:chgData name="Dongun Shin" userId="f006cbaf-5ce9-4997-9cc0-14bf25afbe96" providerId="ADAL" clId="{B8A22514-9138-4555-AC0A-4A4AFD2E68BF}" dt="2021-02-01T06:41:59.669" v="4663"/>
          <ac:picMkLst>
            <pc:docMk/>
            <pc:sldMk cId="3365986519" sldId="540"/>
            <ac:picMk id="38" creationId="{186EE29F-0934-41FF-AFAF-3A991C0DF0D2}"/>
          </ac:picMkLst>
        </pc:picChg>
        <pc:picChg chg="add del mod">
          <ac:chgData name="Dongun Shin" userId="f006cbaf-5ce9-4997-9cc0-14bf25afbe96" providerId="ADAL" clId="{B8A22514-9138-4555-AC0A-4A4AFD2E68BF}" dt="2021-02-01T06:41:59.669" v="4663"/>
          <ac:picMkLst>
            <pc:docMk/>
            <pc:sldMk cId="3365986519" sldId="540"/>
            <ac:picMk id="39" creationId="{D4381BA5-2EAE-48C0-AFA2-E8C6A2031DE7}"/>
          </ac:picMkLst>
        </pc:picChg>
        <pc:picChg chg="mod">
          <ac:chgData name="Dongun Shin" userId="f006cbaf-5ce9-4997-9cc0-14bf25afbe96" providerId="ADAL" clId="{B8A22514-9138-4555-AC0A-4A4AFD2E68BF}" dt="2021-02-01T06:41:55.943" v="4662"/>
          <ac:picMkLst>
            <pc:docMk/>
            <pc:sldMk cId="3365986519" sldId="540"/>
            <ac:picMk id="41" creationId="{D19AA4BA-CBCD-4E80-8774-C191F8FFE011}"/>
          </ac:picMkLst>
        </pc:picChg>
        <pc:picChg chg="mod">
          <ac:chgData name="Dongun Shin" userId="f006cbaf-5ce9-4997-9cc0-14bf25afbe96" providerId="ADAL" clId="{B8A22514-9138-4555-AC0A-4A4AFD2E68BF}" dt="2021-02-01T06:41:55.943" v="4662"/>
          <ac:picMkLst>
            <pc:docMk/>
            <pc:sldMk cId="3365986519" sldId="540"/>
            <ac:picMk id="42" creationId="{7F8B7E4D-F045-4382-8A6C-689C196ED2C9}"/>
          </ac:picMkLst>
        </pc:picChg>
        <pc:picChg chg="add del mod">
          <ac:chgData name="Dongun Shin" userId="f006cbaf-5ce9-4997-9cc0-14bf25afbe96" providerId="ADAL" clId="{B8A22514-9138-4555-AC0A-4A4AFD2E68BF}" dt="2021-02-01T06:41:59.669" v="4663"/>
          <ac:picMkLst>
            <pc:docMk/>
            <pc:sldMk cId="3365986519" sldId="540"/>
            <ac:picMk id="44" creationId="{4D789D1A-096F-488A-8F0E-DE85EE2B3EF4}"/>
          </ac:picMkLst>
        </pc:picChg>
        <pc:picChg chg="add del mod">
          <ac:chgData name="Dongun Shin" userId="f006cbaf-5ce9-4997-9cc0-14bf25afbe96" providerId="ADAL" clId="{B8A22514-9138-4555-AC0A-4A4AFD2E68BF}" dt="2021-02-01T06:41:59.669" v="4663"/>
          <ac:picMkLst>
            <pc:docMk/>
            <pc:sldMk cId="3365986519" sldId="540"/>
            <ac:picMk id="45" creationId="{E31C0CE0-3FC3-48CC-A338-AEDBFAD38456}"/>
          </ac:picMkLst>
        </pc:picChg>
        <pc:picChg chg="add del mod">
          <ac:chgData name="Dongun Shin" userId="f006cbaf-5ce9-4997-9cc0-14bf25afbe96" providerId="ADAL" clId="{B8A22514-9138-4555-AC0A-4A4AFD2E68BF}" dt="2021-02-01T06:41:59.669" v="4663"/>
          <ac:picMkLst>
            <pc:docMk/>
            <pc:sldMk cId="3365986519" sldId="540"/>
            <ac:picMk id="46" creationId="{CC7F9ACB-2530-43E2-96A9-FEA2F1383F80}"/>
          </ac:picMkLst>
        </pc:picChg>
        <pc:picChg chg="add del mod">
          <ac:chgData name="Dongun Shin" userId="f006cbaf-5ce9-4997-9cc0-14bf25afbe96" providerId="ADAL" clId="{B8A22514-9138-4555-AC0A-4A4AFD2E68BF}" dt="2021-02-01T06:41:59.669" v="4663"/>
          <ac:picMkLst>
            <pc:docMk/>
            <pc:sldMk cId="3365986519" sldId="540"/>
            <ac:picMk id="49" creationId="{252D2C1A-DC71-4FE4-A152-B5FE685C0FB4}"/>
          </ac:picMkLst>
        </pc:picChg>
        <pc:picChg chg="add del mod">
          <ac:chgData name="Dongun Shin" userId="f006cbaf-5ce9-4997-9cc0-14bf25afbe96" providerId="ADAL" clId="{B8A22514-9138-4555-AC0A-4A4AFD2E68BF}" dt="2021-02-01T06:41:59.669" v="4663"/>
          <ac:picMkLst>
            <pc:docMk/>
            <pc:sldMk cId="3365986519" sldId="540"/>
            <ac:picMk id="50" creationId="{AFA1F257-9AE0-4EB1-902F-283A8EA13172}"/>
          </ac:picMkLst>
        </pc:picChg>
        <pc:picChg chg="mod">
          <ac:chgData name="Dongun Shin" userId="f006cbaf-5ce9-4997-9cc0-14bf25afbe96" providerId="ADAL" clId="{B8A22514-9138-4555-AC0A-4A4AFD2E68BF}" dt="2021-02-01T06:41:55.943" v="4662"/>
          <ac:picMkLst>
            <pc:docMk/>
            <pc:sldMk cId="3365986519" sldId="540"/>
            <ac:picMk id="52" creationId="{119EFA12-016A-490A-BC7E-D77F7EC18316}"/>
          </ac:picMkLst>
        </pc:picChg>
        <pc:picChg chg="mod">
          <ac:chgData name="Dongun Shin" userId="f006cbaf-5ce9-4997-9cc0-14bf25afbe96" providerId="ADAL" clId="{B8A22514-9138-4555-AC0A-4A4AFD2E68BF}" dt="2021-02-01T06:41:55.943" v="4662"/>
          <ac:picMkLst>
            <pc:docMk/>
            <pc:sldMk cId="3365986519" sldId="540"/>
            <ac:picMk id="53" creationId="{AE46113A-F5E0-463F-8681-81C234F1672D}"/>
          </ac:picMkLst>
        </pc:picChg>
        <pc:picChg chg="add del mod">
          <ac:chgData name="Dongun Shin" userId="f006cbaf-5ce9-4997-9cc0-14bf25afbe96" providerId="ADAL" clId="{B8A22514-9138-4555-AC0A-4A4AFD2E68BF}" dt="2021-02-01T06:41:59.669" v="4663"/>
          <ac:picMkLst>
            <pc:docMk/>
            <pc:sldMk cId="3365986519" sldId="540"/>
            <ac:picMk id="54" creationId="{2BF33DB6-B314-43D3-A0DE-E8E5BAE25434}"/>
          </ac:picMkLst>
        </pc:picChg>
        <pc:picChg chg="add mod topLvl">
          <ac:chgData name="Dongun Shin" userId="f006cbaf-5ce9-4997-9cc0-14bf25afbe96" providerId="ADAL" clId="{B8A22514-9138-4555-AC0A-4A4AFD2E68BF}" dt="2021-02-01T06:45:58.828" v="4916" actId="165"/>
          <ac:picMkLst>
            <pc:docMk/>
            <pc:sldMk cId="3365986519" sldId="540"/>
            <ac:picMk id="68" creationId="{FE1AFA23-93AB-446A-A0A2-677C92632FB0}"/>
          </ac:picMkLst>
        </pc:picChg>
        <pc:picChg chg="add mod topLvl">
          <ac:chgData name="Dongun Shin" userId="f006cbaf-5ce9-4997-9cc0-14bf25afbe96" providerId="ADAL" clId="{B8A22514-9138-4555-AC0A-4A4AFD2E68BF}" dt="2021-02-01T06:45:58.828" v="4916" actId="165"/>
          <ac:picMkLst>
            <pc:docMk/>
            <pc:sldMk cId="3365986519" sldId="540"/>
            <ac:picMk id="70" creationId="{1D2FE994-EDA5-40C7-8451-D77FB603E01C}"/>
          </ac:picMkLst>
        </pc:picChg>
        <pc:picChg chg="mod">
          <ac:chgData name="Dongun Shin" userId="f006cbaf-5ce9-4997-9cc0-14bf25afbe96" providerId="ADAL" clId="{B8A22514-9138-4555-AC0A-4A4AFD2E68BF}" dt="2021-02-01T06:45:58.828" v="4916" actId="165"/>
          <ac:picMkLst>
            <pc:docMk/>
            <pc:sldMk cId="3365986519" sldId="540"/>
            <ac:picMk id="75" creationId="{D5F2DACF-A8A1-4133-8857-D8C955965355}"/>
          </ac:picMkLst>
        </pc:picChg>
        <pc:picChg chg="del mod">
          <ac:chgData name="Dongun Shin" userId="f006cbaf-5ce9-4997-9cc0-14bf25afbe96" providerId="ADAL" clId="{B8A22514-9138-4555-AC0A-4A4AFD2E68BF}" dt="2021-02-01T06:46:48.800" v="4952" actId="478"/>
          <ac:picMkLst>
            <pc:docMk/>
            <pc:sldMk cId="3365986519" sldId="540"/>
            <ac:picMk id="76" creationId="{6EECD274-3075-4B85-87E5-082547A1F39D}"/>
          </ac:picMkLst>
        </pc:picChg>
        <pc:picChg chg="del mod">
          <ac:chgData name="Dongun Shin" userId="f006cbaf-5ce9-4997-9cc0-14bf25afbe96" providerId="ADAL" clId="{B8A22514-9138-4555-AC0A-4A4AFD2E68BF}" dt="2021-02-01T06:46:51.633" v="4953" actId="478"/>
          <ac:picMkLst>
            <pc:docMk/>
            <pc:sldMk cId="3365986519" sldId="540"/>
            <ac:picMk id="77" creationId="{0F66A2A1-4F9D-40E4-8591-97798834856D}"/>
          </ac:picMkLst>
        </pc:picChg>
        <pc:picChg chg="mod">
          <ac:chgData name="Dongun Shin" userId="f006cbaf-5ce9-4997-9cc0-14bf25afbe96" providerId="ADAL" clId="{B8A22514-9138-4555-AC0A-4A4AFD2E68BF}" dt="2021-02-01T06:45:58.828" v="4916" actId="165"/>
          <ac:picMkLst>
            <pc:docMk/>
            <pc:sldMk cId="3365986519" sldId="540"/>
            <ac:picMk id="81" creationId="{1E660902-AEB1-4639-89E3-5DB88D33F721}"/>
          </ac:picMkLst>
        </pc:picChg>
        <pc:picChg chg="mod">
          <ac:chgData name="Dongun Shin" userId="f006cbaf-5ce9-4997-9cc0-14bf25afbe96" providerId="ADAL" clId="{B8A22514-9138-4555-AC0A-4A4AFD2E68BF}" dt="2021-02-01T06:45:58.828" v="4916" actId="165"/>
          <ac:picMkLst>
            <pc:docMk/>
            <pc:sldMk cId="3365986519" sldId="540"/>
            <ac:picMk id="82" creationId="{ABFBE227-181F-46D9-8379-A8E4B318A7A5}"/>
          </ac:picMkLst>
        </pc:picChg>
        <pc:picChg chg="add mod topLvl">
          <ac:chgData name="Dongun Shin" userId="f006cbaf-5ce9-4997-9cc0-14bf25afbe96" providerId="ADAL" clId="{B8A22514-9138-4555-AC0A-4A4AFD2E68BF}" dt="2021-02-01T06:45:58.828" v="4916" actId="165"/>
          <ac:picMkLst>
            <pc:docMk/>
            <pc:sldMk cId="3365986519" sldId="540"/>
            <ac:picMk id="84" creationId="{53C52152-2C34-4A58-BBDF-05EDAD00DD9F}"/>
          </ac:picMkLst>
        </pc:picChg>
        <pc:picChg chg="add mod topLvl">
          <ac:chgData name="Dongun Shin" userId="f006cbaf-5ce9-4997-9cc0-14bf25afbe96" providerId="ADAL" clId="{B8A22514-9138-4555-AC0A-4A4AFD2E68BF}" dt="2021-02-01T06:45:58.828" v="4916" actId="165"/>
          <ac:picMkLst>
            <pc:docMk/>
            <pc:sldMk cId="3365986519" sldId="540"/>
            <ac:picMk id="85" creationId="{119AFF43-7804-4833-9CED-1F993C5CE73D}"/>
          </ac:picMkLst>
        </pc:picChg>
        <pc:picChg chg="add mod topLvl">
          <ac:chgData name="Dongun Shin" userId="f006cbaf-5ce9-4997-9cc0-14bf25afbe96" providerId="ADAL" clId="{B8A22514-9138-4555-AC0A-4A4AFD2E68BF}" dt="2021-02-01T06:45:58.828" v="4916" actId="165"/>
          <ac:picMkLst>
            <pc:docMk/>
            <pc:sldMk cId="3365986519" sldId="540"/>
            <ac:picMk id="86" creationId="{A6DA96A1-A968-45D5-9689-2C028AF53E23}"/>
          </ac:picMkLst>
        </pc:picChg>
        <pc:picChg chg="add mod topLvl">
          <ac:chgData name="Dongun Shin" userId="f006cbaf-5ce9-4997-9cc0-14bf25afbe96" providerId="ADAL" clId="{B8A22514-9138-4555-AC0A-4A4AFD2E68BF}" dt="2021-02-01T06:45:58.828" v="4916" actId="165"/>
          <ac:picMkLst>
            <pc:docMk/>
            <pc:sldMk cId="3365986519" sldId="540"/>
            <ac:picMk id="87" creationId="{44803304-96B1-4B89-8939-74383D64EAC2}"/>
          </ac:picMkLst>
        </pc:picChg>
        <pc:picChg chg="add mod topLvl">
          <ac:chgData name="Dongun Shin" userId="f006cbaf-5ce9-4997-9cc0-14bf25afbe96" providerId="ADAL" clId="{B8A22514-9138-4555-AC0A-4A4AFD2E68BF}" dt="2021-02-01T06:45:58.828" v="4916" actId="165"/>
          <ac:picMkLst>
            <pc:docMk/>
            <pc:sldMk cId="3365986519" sldId="540"/>
            <ac:picMk id="88" creationId="{C8AA877E-032E-4F71-8798-C5D3C1695DC6}"/>
          </ac:picMkLst>
        </pc:picChg>
        <pc:picChg chg="add mod topLvl">
          <ac:chgData name="Dongun Shin" userId="f006cbaf-5ce9-4997-9cc0-14bf25afbe96" providerId="ADAL" clId="{B8A22514-9138-4555-AC0A-4A4AFD2E68BF}" dt="2021-02-01T06:45:58.828" v="4916" actId="165"/>
          <ac:picMkLst>
            <pc:docMk/>
            <pc:sldMk cId="3365986519" sldId="540"/>
            <ac:picMk id="89" creationId="{B93E323B-A1B8-48A3-861B-A6435F7F7E5D}"/>
          </ac:picMkLst>
        </pc:picChg>
        <pc:picChg chg="mod">
          <ac:chgData name="Dongun Shin" userId="f006cbaf-5ce9-4997-9cc0-14bf25afbe96" providerId="ADAL" clId="{B8A22514-9138-4555-AC0A-4A4AFD2E68BF}" dt="2021-02-01T06:45:58.828" v="4916" actId="165"/>
          <ac:picMkLst>
            <pc:docMk/>
            <pc:sldMk cId="3365986519" sldId="540"/>
            <ac:picMk id="91" creationId="{09B7A1FC-4637-439B-B53A-DF4BD29FB7ED}"/>
          </ac:picMkLst>
        </pc:picChg>
        <pc:picChg chg="mod">
          <ac:chgData name="Dongun Shin" userId="f006cbaf-5ce9-4997-9cc0-14bf25afbe96" providerId="ADAL" clId="{B8A22514-9138-4555-AC0A-4A4AFD2E68BF}" dt="2021-02-01T06:45:58.828" v="4916" actId="165"/>
          <ac:picMkLst>
            <pc:docMk/>
            <pc:sldMk cId="3365986519" sldId="540"/>
            <ac:picMk id="92" creationId="{7E50FAEB-B881-45C0-8AD4-1F9B901983B2}"/>
          </ac:picMkLst>
        </pc:picChg>
        <pc:picChg chg="add mod topLvl">
          <ac:chgData name="Dongun Shin" userId="f006cbaf-5ce9-4997-9cc0-14bf25afbe96" providerId="ADAL" clId="{B8A22514-9138-4555-AC0A-4A4AFD2E68BF}" dt="2021-02-01T06:45:58.828" v="4916" actId="165"/>
          <ac:picMkLst>
            <pc:docMk/>
            <pc:sldMk cId="3365986519" sldId="540"/>
            <ac:picMk id="94" creationId="{E848C54D-50A1-412E-A933-50F719C1B8B0}"/>
          </ac:picMkLst>
        </pc:picChg>
        <pc:picChg chg="add mod topLvl">
          <ac:chgData name="Dongun Shin" userId="f006cbaf-5ce9-4997-9cc0-14bf25afbe96" providerId="ADAL" clId="{B8A22514-9138-4555-AC0A-4A4AFD2E68BF}" dt="2021-02-01T06:45:58.828" v="4916" actId="165"/>
          <ac:picMkLst>
            <pc:docMk/>
            <pc:sldMk cId="3365986519" sldId="540"/>
            <ac:picMk id="95" creationId="{8480B965-A102-4741-97BC-31C03BDD181B}"/>
          </ac:picMkLst>
        </pc:picChg>
        <pc:picChg chg="add mod topLvl">
          <ac:chgData name="Dongun Shin" userId="f006cbaf-5ce9-4997-9cc0-14bf25afbe96" providerId="ADAL" clId="{B8A22514-9138-4555-AC0A-4A4AFD2E68BF}" dt="2021-02-01T06:45:58.828" v="4916" actId="165"/>
          <ac:picMkLst>
            <pc:docMk/>
            <pc:sldMk cId="3365986519" sldId="540"/>
            <ac:picMk id="96" creationId="{43E7BE4C-403B-445E-9851-77124713CB01}"/>
          </ac:picMkLst>
        </pc:picChg>
        <pc:picChg chg="add mod topLvl">
          <ac:chgData name="Dongun Shin" userId="f006cbaf-5ce9-4997-9cc0-14bf25afbe96" providerId="ADAL" clId="{B8A22514-9138-4555-AC0A-4A4AFD2E68BF}" dt="2021-02-01T06:45:58.828" v="4916" actId="165"/>
          <ac:picMkLst>
            <pc:docMk/>
            <pc:sldMk cId="3365986519" sldId="540"/>
            <ac:picMk id="99" creationId="{42BFCD64-F89C-4E6D-89B3-080B99BB2E51}"/>
          </ac:picMkLst>
        </pc:picChg>
        <pc:picChg chg="add del mod topLvl">
          <ac:chgData name="Dongun Shin" userId="f006cbaf-5ce9-4997-9cc0-14bf25afbe96" providerId="ADAL" clId="{B8A22514-9138-4555-AC0A-4A4AFD2E68BF}" dt="2021-02-01T06:46:21.131" v="4943" actId="478"/>
          <ac:picMkLst>
            <pc:docMk/>
            <pc:sldMk cId="3365986519" sldId="540"/>
            <ac:picMk id="100" creationId="{BD5E1A58-4ED1-4FCA-8320-762DA5966578}"/>
          </ac:picMkLst>
        </pc:picChg>
        <pc:picChg chg="del mod">
          <ac:chgData name="Dongun Shin" userId="f006cbaf-5ce9-4997-9cc0-14bf25afbe96" providerId="ADAL" clId="{B8A22514-9138-4555-AC0A-4A4AFD2E68BF}" dt="2021-02-01T06:45:20.531" v="4905" actId="478"/>
          <ac:picMkLst>
            <pc:docMk/>
            <pc:sldMk cId="3365986519" sldId="540"/>
            <ac:picMk id="102" creationId="{4954FB02-C8CA-4FFF-84CB-801AF56A00E1}"/>
          </ac:picMkLst>
        </pc:picChg>
        <pc:picChg chg="mod ord topLvl">
          <ac:chgData name="Dongun Shin" userId="f006cbaf-5ce9-4997-9cc0-14bf25afbe96" providerId="ADAL" clId="{B8A22514-9138-4555-AC0A-4A4AFD2E68BF}" dt="2021-02-01T06:46:35.983" v="4948" actId="164"/>
          <ac:picMkLst>
            <pc:docMk/>
            <pc:sldMk cId="3365986519" sldId="540"/>
            <ac:picMk id="103" creationId="{BCD71FC8-DAD6-4C00-83B2-A6452F710DBD}"/>
          </ac:picMkLst>
        </pc:picChg>
        <pc:picChg chg="add del mod">
          <ac:chgData name="Dongun Shin" userId="f006cbaf-5ce9-4997-9cc0-14bf25afbe96" providerId="ADAL" clId="{B8A22514-9138-4555-AC0A-4A4AFD2E68BF}" dt="2021-02-01T06:45:17.682" v="4904" actId="478"/>
          <ac:picMkLst>
            <pc:docMk/>
            <pc:sldMk cId="3365986519" sldId="540"/>
            <ac:picMk id="104" creationId="{632656C6-8124-4A0D-9C99-62410F11C813}"/>
          </ac:picMkLst>
        </pc:picChg>
        <pc:picChg chg="add mod">
          <ac:chgData name="Dongun Shin" userId="f006cbaf-5ce9-4997-9cc0-14bf25afbe96" providerId="ADAL" clId="{B8A22514-9138-4555-AC0A-4A4AFD2E68BF}" dt="2021-02-01T06:46:35.983" v="4948" actId="164"/>
          <ac:picMkLst>
            <pc:docMk/>
            <pc:sldMk cId="3365986519" sldId="540"/>
            <ac:picMk id="109" creationId="{06B3E717-02D9-466E-BE77-F5211FDB7FDF}"/>
          </ac:picMkLst>
        </pc:picChg>
        <pc:picChg chg="add mod">
          <ac:chgData name="Dongun Shin" userId="f006cbaf-5ce9-4997-9cc0-14bf25afbe96" providerId="ADAL" clId="{B8A22514-9138-4555-AC0A-4A4AFD2E68BF}" dt="2021-02-01T06:46:24.853" v="4946" actId="1076"/>
          <ac:picMkLst>
            <pc:docMk/>
            <pc:sldMk cId="3365986519" sldId="540"/>
            <ac:picMk id="110" creationId="{32AD7C29-20AE-4D82-B0D0-848BCDDACD44}"/>
          </ac:picMkLst>
        </pc:picChg>
        <pc:picChg chg="mod">
          <ac:chgData name="Dongun Shin" userId="f006cbaf-5ce9-4997-9cc0-14bf25afbe96" providerId="ADAL" clId="{B8A22514-9138-4555-AC0A-4A4AFD2E68BF}" dt="2021-02-01T06:46:38.565" v="4949" actId="571"/>
          <ac:picMkLst>
            <pc:docMk/>
            <pc:sldMk cId="3365986519" sldId="540"/>
            <ac:picMk id="113" creationId="{49B10E83-61E3-4958-9FDD-D16F9FF32C51}"/>
          </ac:picMkLst>
        </pc:picChg>
        <pc:picChg chg="mod">
          <ac:chgData name="Dongun Shin" userId="f006cbaf-5ce9-4997-9cc0-14bf25afbe96" providerId="ADAL" clId="{B8A22514-9138-4555-AC0A-4A4AFD2E68BF}" dt="2021-02-01T06:46:38.565" v="4949" actId="571"/>
          <ac:picMkLst>
            <pc:docMk/>
            <pc:sldMk cId="3365986519" sldId="540"/>
            <ac:picMk id="114" creationId="{71BD9CBF-35C0-4DA4-8F6C-A25E9289CEAB}"/>
          </ac:picMkLst>
        </pc:picChg>
        <pc:picChg chg="mod">
          <ac:chgData name="Dongun Shin" userId="f006cbaf-5ce9-4997-9cc0-14bf25afbe96" providerId="ADAL" clId="{B8A22514-9138-4555-AC0A-4A4AFD2E68BF}" dt="2021-02-01T06:46:56.003" v="4954" actId="571"/>
          <ac:picMkLst>
            <pc:docMk/>
            <pc:sldMk cId="3365986519" sldId="540"/>
            <ac:picMk id="116" creationId="{F144DFA5-CA3B-4773-9179-5F3F834E6702}"/>
          </ac:picMkLst>
        </pc:picChg>
        <pc:picChg chg="mod">
          <ac:chgData name="Dongun Shin" userId="f006cbaf-5ce9-4997-9cc0-14bf25afbe96" providerId="ADAL" clId="{B8A22514-9138-4555-AC0A-4A4AFD2E68BF}" dt="2021-02-01T06:46:56.003" v="4954" actId="571"/>
          <ac:picMkLst>
            <pc:docMk/>
            <pc:sldMk cId="3365986519" sldId="540"/>
            <ac:picMk id="117" creationId="{EF7C4C15-F19C-4583-91DB-651BC100EAFD}"/>
          </ac:picMkLst>
        </pc:picChg>
        <pc:picChg chg="add del mod">
          <ac:chgData name="Dongun Shin" userId="f006cbaf-5ce9-4997-9cc0-14bf25afbe96" providerId="ADAL" clId="{B8A22514-9138-4555-AC0A-4A4AFD2E68BF}" dt="2021-02-01T06:47:49.543" v="5074"/>
          <ac:picMkLst>
            <pc:docMk/>
            <pc:sldMk cId="3365986519" sldId="540"/>
            <ac:picMk id="118" creationId="{2D789775-541C-4627-B8F4-B772BB91DA22}"/>
          </ac:picMkLst>
        </pc:picChg>
        <pc:picChg chg="mod">
          <ac:chgData name="Dongun Shin" userId="f006cbaf-5ce9-4997-9cc0-14bf25afbe96" providerId="ADAL" clId="{B8A22514-9138-4555-AC0A-4A4AFD2E68BF}" dt="2021-02-01T06:50:28.607" v="5223" actId="571"/>
          <ac:picMkLst>
            <pc:docMk/>
            <pc:sldMk cId="3365986519" sldId="540"/>
            <ac:picMk id="121" creationId="{B51B65C6-CD24-4222-9596-6511769ACE10}"/>
          </ac:picMkLst>
        </pc:picChg>
        <pc:picChg chg="mod">
          <ac:chgData name="Dongun Shin" userId="f006cbaf-5ce9-4997-9cc0-14bf25afbe96" providerId="ADAL" clId="{B8A22514-9138-4555-AC0A-4A4AFD2E68BF}" dt="2021-02-01T06:50:28.607" v="5223" actId="571"/>
          <ac:picMkLst>
            <pc:docMk/>
            <pc:sldMk cId="3365986519" sldId="540"/>
            <ac:picMk id="122" creationId="{C35B45D2-F2A1-4512-938A-076744D3B461}"/>
          </ac:picMkLst>
        </pc:picChg>
        <pc:cxnChg chg="add del mod">
          <ac:chgData name="Dongun Shin" userId="f006cbaf-5ce9-4997-9cc0-14bf25afbe96" providerId="ADAL" clId="{B8A22514-9138-4555-AC0A-4A4AFD2E68BF}" dt="2021-02-01T06:41:59.669" v="4663"/>
          <ac:cxnSpMkLst>
            <pc:docMk/>
            <pc:sldMk cId="3365986519" sldId="540"/>
            <ac:cxnSpMk id="8" creationId="{814D5FF6-D528-48E4-90B2-5C1400875A84}"/>
          </ac:cxnSpMkLst>
        </pc:cxnChg>
        <pc:cxnChg chg="add del mod">
          <ac:chgData name="Dongun Shin" userId="f006cbaf-5ce9-4997-9cc0-14bf25afbe96" providerId="ADAL" clId="{B8A22514-9138-4555-AC0A-4A4AFD2E68BF}" dt="2021-02-01T06:41:59.669" v="4663"/>
          <ac:cxnSpMkLst>
            <pc:docMk/>
            <pc:sldMk cId="3365986519" sldId="540"/>
            <ac:cxnSpMk id="9" creationId="{5C96E06A-A523-44AE-8AB5-8A6A4EAA0D08}"/>
          </ac:cxnSpMkLst>
        </pc:cxnChg>
        <pc:cxnChg chg="add del mod">
          <ac:chgData name="Dongun Shin" userId="f006cbaf-5ce9-4997-9cc0-14bf25afbe96" providerId="ADAL" clId="{B8A22514-9138-4555-AC0A-4A4AFD2E68BF}" dt="2021-02-01T06:41:59.669" v="4663"/>
          <ac:cxnSpMkLst>
            <pc:docMk/>
            <pc:sldMk cId="3365986519" sldId="540"/>
            <ac:cxnSpMk id="11" creationId="{E516B7CE-03D7-4426-93F4-1E669E52D8D2}"/>
          </ac:cxnSpMkLst>
        </pc:cxnChg>
        <pc:cxnChg chg="add del mod">
          <ac:chgData name="Dongun Shin" userId="f006cbaf-5ce9-4997-9cc0-14bf25afbe96" providerId="ADAL" clId="{B8A22514-9138-4555-AC0A-4A4AFD2E68BF}" dt="2021-02-01T06:41:59.669" v="4663"/>
          <ac:cxnSpMkLst>
            <pc:docMk/>
            <pc:sldMk cId="3365986519" sldId="540"/>
            <ac:cxnSpMk id="12" creationId="{CF082905-A14B-47C6-9B36-B6C45F525E51}"/>
          </ac:cxnSpMkLst>
        </pc:cxnChg>
        <pc:cxnChg chg="add del mod">
          <ac:chgData name="Dongun Shin" userId="f006cbaf-5ce9-4997-9cc0-14bf25afbe96" providerId="ADAL" clId="{B8A22514-9138-4555-AC0A-4A4AFD2E68BF}" dt="2021-02-01T06:41:59.669" v="4663"/>
          <ac:cxnSpMkLst>
            <pc:docMk/>
            <pc:sldMk cId="3365986519" sldId="540"/>
            <ac:cxnSpMk id="13" creationId="{B8A0F0BA-17DD-4653-B391-701B50899DD3}"/>
          </ac:cxnSpMkLst>
        </pc:cxnChg>
        <pc:cxnChg chg="add del mod">
          <ac:chgData name="Dongun Shin" userId="f006cbaf-5ce9-4997-9cc0-14bf25afbe96" providerId="ADAL" clId="{B8A22514-9138-4555-AC0A-4A4AFD2E68BF}" dt="2021-02-01T06:41:59.669" v="4663"/>
          <ac:cxnSpMkLst>
            <pc:docMk/>
            <pc:sldMk cId="3365986519" sldId="540"/>
            <ac:cxnSpMk id="43" creationId="{092AFD56-8969-45CE-947A-E6617EDFF319}"/>
          </ac:cxnSpMkLst>
        </pc:cxnChg>
        <pc:cxnChg chg="add mod topLvl">
          <ac:chgData name="Dongun Shin" userId="f006cbaf-5ce9-4997-9cc0-14bf25afbe96" providerId="ADAL" clId="{B8A22514-9138-4555-AC0A-4A4AFD2E68BF}" dt="2021-02-01T06:46:21.131" v="4943" actId="478"/>
          <ac:cxnSpMkLst>
            <pc:docMk/>
            <pc:sldMk cId="3365986519" sldId="540"/>
            <ac:cxnSpMk id="58" creationId="{3776DBD2-6331-4143-BF38-4E09A5C6C5C3}"/>
          </ac:cxnSpMkLst>
        </pc:cxnChg>
        <pc:cxnChg chg="add mod topLvl">
          <ac:chgData name="Dongun Shin" userId="f006cbaf-5ce9-4997-9cc0-14bf25afbe96" providerId="ADAL" clId="{B8A22514-9138-4555-AC0A-4A4AFD2E68BF}" dt="2021-02-01T06:45:58.828" v="4916" actId="165"/>
          <ac:cxnSpMkLst>
            <pc:docMk/>
            <pc:sldMk cId="3365986519" sldId="540"/>
            <ac:cxnSpMk id="59" creationId="{E64B66B3-56E4-4145-9C0D-E8A348496BEA}"/>
          </ac:cxnSpMkLst>
        </pc:cxnChg>
        <pc:cxnChg chg="add mod topLvl">
          <ac:chgData name="Dongun Shin" userId="f006cbaf-5ce9-4997-9cc0-14bf25afbe96" providerId="ADAL" clId="{B8A22514-9138-4555-AC0A-4A4AFD2E68BF}" dt="2021-02-01T06:45:58.828" v="4916" actId="165"/>
          <ac:cxnSpMkLst>
            <pc:docMk/>
            <pc:sldMk cId="3365986519" sldId="540"/>
            <ac:cxnSpMk id="61" creationId="{9332CFCD-EB3F-4398-ACAB-8DF43B80E822}"/>
          </ac:cxnSpMkLst>
        </pc:cxnChg>
        <pc:cxnChg chg="add mod topLvl">
          <ac:chgData name="Dongun Shin" userId="f006cbaf-5ce9-4997-9cc0-14bf25afbe96" providerId="ADAL" clId="{B8A22514-9138-4555-AC0A-4A4AFD2E68BF}" dt="2021-02-01T06:45:58.828" v="4916" actId="165"/>
          <ac:cxnSpMkLst>
            <pc:docMk/>
            <pc:sldMk cId="3365986519" sldId="540"/>
            <ac:cxnSpMk id="62" creationId="{8CB1932C-0F05-4CDC-9637-9751CD008FCB}"/>
          </ac:cxnSpMkLst>
        </pc:cxnChg>
        <pc:cxnChg chg="add mod topLvl">
          <ac:chgData name="Dongun Shin" userId="f006cbaf-5ce9-4997-9cc0-14bf25afbe96" providerId="ADAL" clId="{B8A22514-9138-4555-AC0A-4A4AFD2E68BF}" dt="2021-02-01T06:45:58.828" v="4916" actId="165"/>
          <ac:cxnSpMkLst>
            <pc:docMk/>
            <pc:sldMk cId="3365986519" sldId="540"/>
            <ac:cxnSpMk id="63" creationId="{D96EF14A-28C5-4655-A78A-AFE4039439B4}"/>
          </ac:cxnSpMkLst>
        </pc:cxnChg>
        <pc:cxnChg chg="add mod topLvl">
          <ac:chgData name="Dongun Shin" userId="f006cbaf-5ce9-4997-9cc0-14bf25afbe96" providerId="ADAL" clId="{B8A22514-9138-4555-AC0A-4A4AFD2E68BF}" dt="2021-02-01T06:46:31.493" v="4947" actId="478"/>
          <ac:cxnSpMkLst>
            <pc:docMk/>
            <pc:sldMk cId="3365986519" sldId="540"/>
            <ac:cxnSpMk id="93" creationId="{1370E8A7-D0B8-407A-8A5C-80463639885A}"/>
          </ac:cxnSpMkLst>
        </pc:cxnChg>
      </pc:sldChg>
      <pc:sldChg chg="addSp delSp modSp add mod modAnim">
        <pc:chgData name="Dongun Shin" userId="f006cbaf-5ce9-4997-9cc0-14bf25afbe96" providerId="ADAL" clId="{B8A22514-9138-4555-AC0A-4A4AFD2E68BF}" dt="2021-02-01T07:14:04.283" v="6372"/>
        <pc:sldMkLst>
          <pc:docMk/>
          <pc:sldMk cId="620183978" sldId="541"/>
        </pc:sldMkLst>
        <pc:spChg chg="mod">
          <ac:chgData name="Dongun Shin" userId="f006cbaf-5ce9-4997-9cc0-14bf25afbe96" providerId="ADAL" clId="{B8A22514-9138-4555-AC0A-4A4AFD2E68BF}" dt="2021-02-01T06:57:16.896" v="5964" actId="1076"/>
          <ac:spMkLst>
            <pc:docMk/>
            <pc:sldMk cId="620183978" sldId="541"/>
            <ac:spMk id="2" creationId="{67AD8AE8-1E39-4266-8C77-38C4FC848E05}"/>
          </ac:spMkLst>
        </pc:spChg>
        <pc:spChg chg="mod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54" creationId="{2CA971BB-BDFE-49D2-956D-38E811688F23}"/>
          </ac:spMkLst>
        </pc:spChg>
        <pc:spChg chg="mod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55" creationId="{A94D3DFC-2BC3-451E-A0BF-FA4CEEDF1554}"/>
          </ac:spMkLst>
        </pc:spChg>
        <pc:spChg chg="mod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56" creationId="{4106CA2F-6BD5-41D3-AB6E-AAE8EE671E5B}"/>
          </ac:spMkLst>
        </pc:spChg>
        <pc:spChg chg="mod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57" creationId="{AE090365-0D59-4FF6-8E3E-3A17C4CE771D}"/>
          </ac:spMkLst>
        </pc:spChg>
        <pc:spChg chg="mod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60" creationId="{3A3DD46C-2C2C-4630-9D61-763D0E2F2475}"/>
          </ac:spMkLst>
        </pc:spChg>
        <pc:spChg chg="del">
          <ac:chgData name="Dongun Shin" userId="f006cbaf-5ce9-4997-9cc0-14bf25afbe96" providerId="ADAL" clId="{B8A22514-9138-4555-AC0A-4A4AFD2E68BF}" dt="2021-02-01T06:52:49.936" v="5603" actId="478"/>
          <ac:spMkLst>
            <pc:docMk/>
            <pc:sldMk cId="620183978" sldId="541"/>
            <ac:spMk id="64" creationId="{37EAC819-9720-4AFC-A8D4-5513F5944C55}"/>
          </ac:spMkLst>
        </pc:spChg>
        <pc:spChg chg="del">
          <ac:chgData name="Dongun Shin" userId="f006cbaf-5ce9-4997-9cc0-14bf25afbe96" providerId="ADAL" clId="{B8A22514-9138-4555-AC0A-4A4AFD2E68BF}" dt="2021-02-01T06:52:49.936" v="5603" actId="478"/>
          <ac:spMkLst>
            <pc:docMk/>
            <pc:sldMk cId="620183978" sldId="541"/>
            <ac:spMk id="65" creationId="{3513F6B0-9A10-47BC-8631-D8CB201C85AE}"/>
          </ac:spMkLst>
        </pc:spChg>
        <pc:spChg chg="del">
          <ac:chgData name="Dongun Shin" userId="f006cbaf-5ce9-4997-9cc0-14bf25afbe96" providerId="ADAL" clId="{B8A22514-9138-4555-AC0A-4A4AFD2E68BF}" dt="2021-02-01T06:52:49.936" v="5603" actId="478"/>
          <ac:spMkLst>
            <pc:docMk/>
            <pc:sldMk cId="620183978" sldId="541"/>
            <ac:spMk id="66" creationId="{DAF9DD57-4A12-4704-A0D7-A8C273398034}"/>
          </ac:spMkLst>
        </pc:spChg>
        <pc:spChg chg="del">
          <ac:chgData name="Dongun Shin" userId="f006cbaf-5ce9-4997-9cc0-14bf25afbe96" providerId="ADAL" clId="{B8A22514-9138-4555-AC0A-4A4AFD2E68BF}" dt="2021-02-01T06:52:49.936" v="5603" actId="478"/>
          <ac:spMkLst>
            <pc:docMk/>
            <pc:sldMk cId="620183978" sldId="541"/>
            <ac:spMk id="67" creationId="{527815AE-CFE8-4CE3-8005-E7FADF74A1DB}"/>
          </ac:spMkLst>
        </pc:spChg>
        <pc:spChg chg="del">
          <ac:chgData name="Dongun Shin" userId="f006cbaf-5ce9-4997-9cc0-14bf25afbe96" providerId="ADAL" clId="{B8A22514-9138-4555-AC0A-4A4AFD2E68BF}" dt="2021-02-01T06:52:49.936" v="5603" actId="478"/>
          <ac:spMkLst>
            <pc:docMk/>
            <pc:sldMk cId="620183978" sldId="541"/>
            <ac:spMk id="69" creationId="{96D28FD5-522A-4979-981D-F28DB05336A2}"/>
          </ac:spMkLst>
        </pc:spChg>
        <pc:spChg chg="del">
          <ac:chgData name="Dongun Shin" userId="f006cbaf-5ce9-4997-9cc0-14bf25afbe96" providerId="ADAL" clId="{B8A22514-9138-4555-AC0A-4A4AFD2E68BF}" dt="2021-02-01T06:52:49.936" v="5603" actId="478"/>
          <ac:spMkLst>
            <pc:docMk/>
            <pc:sldMk cId="620183978" sldId="541"/>
            <ac:spMk id="71" creationId="{0CCECD88-E84E-4B89-9700-E9C715494B00}"/>
          </ac:spMkLst>
        </pc:spChg>
        <pc:spChg chg="del">
          <ac:chgData name="Dongun Shin" userId="f006cbaf-5ce9-4997-9cc0-14bf25afbe96" providerId="ADAL" clId="{B8A22514-9138-4555-AC0A-4A4AFD2E68BF}" dt="2021-02-01T06:52:49.936" v="5603" actId="478"/>
          <ac:spMkLst>
            <pc:docMk/>
            <pc:sldMk cId="620183978" sldId="541"/>
            <ac:spMk id="78" creationId="{DBFDCA45-2D0B-4B6C-93B6-BAB1F2E9F997}"/>
          </ac:spMkLst>
        </pc:spChg>
        <pc:spChg chg="del">
          <ac:chgData name="Dongun Shin" userId="f006cbaf-5ce9-4997-9cc0-14bf25afbe96" providerId="ADAL" clId="{B8A22514-9138-4555-AC0A-4A4AFD2E68BF}" dt="2021-02-01T06:52:49.936" v="5603" actId="478"/>
          <ac:spMkLst>
            <pc:docMk/>
            <pc:sldMk cId="620183978" sldId="541"/>
            <ac:spMk id="79" creationId="{4E4495EE-0D25-4F1B-904E-A8D4174FA803}"/>
          </ac:spMkLst>
        </pc:spChg>
        <pc:spChg chg="add mod topLvl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81" creationId="{488A6672-5E74-4260-9836-65E7960F4094}"/>
          </ac:spMkLst>
        </pc:spChg>
        <pc:spChg chg="add mod topLvl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82" creationId="{4D9ED73C-2B3F-468B-9099-33B2766B8606}"/>
          </ac:spMkLst>
        </pc:spChg>
        <pc:spChg chg="del">
          <ac:chgData name="Dongun Shin" userId="f006cbaf-5ce9-4997-9cc0-14bf25afbe96" providerId="ADAL" clId="{B8A22514-9138-4555-AC0A-4A4AFD2E68BF}" dt="2021-02-01T06:52:49.936" v="5603" actId="478"/>
          <ac:spMkLst>
            <pc:docMk/>
            <pc:sldMk cId="620183978" sldId="541"/>
            <ac:spMk id="83" creationId="{5B8DD05B-1875-44F5-A3B0-96EDC8CA3B99}"/>
          </ac:spMkLst>
        </pc:spChg>
        <pc:spChg chg="add mod topLvl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90" creationId="{DF9EBC65-1A3E-493E-BF4F-3DB08FD77A88}"/>
          </ac:spMkLst>
        </pc:spChg>
        <pc:spChg chg="add mod topLvl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91" creationId="{35C02166-D7F7-4439-824B-D87F3CE9B200}"/>
          </ac:spMkLst>
        </pc:spChg>
        <pc:spChg chg="del">
          <ac:chgData name="Dongun Shin" userId="f006cbaf-5ce9-4997-9cc0-14bf25afbe96" providerId="ADAL" clId="{B8A22514-9138-4555-AC0A-4A4AFD2E68BF}" dt="2021-02-01T06:52:49.936" v="5603" actId="478"/>
          <ac:spMkLst>
            <pc:docMk/>
            <pc:sldMk cId="620183978" sldId="541"/>
            <ac:spMk id="97" creationId="{43C178BF-5588-467E-B698-178FF42F1DD5}"/>
          </ac:spMkLst>
        </pc:spChg>
        <pc:spChg chg="del">
          <ac:chgData name="Dongun Shin" userId="f006cbaf-5ce9-4997-9cc0-14bf25afbe96" providerId="ADAL" clId="{B8A22514-9138-4555-AC0A-4A4AFD2E68BF}" dt="2021-02-01T06:52:49.936" v="5603" actId="478"/>
          <ac:spMkLst>
            <pc:docMk/>
            <pc:sldMk cId="620183978" sldId="541"/>
            <ac:spMk id="98" creationId="{E6C48D8C-5C75-404F-A3B8-5E6C926341CC}"/>
          </ac:spMkLst>
        </pc:spChg>
        <pc:spChg chg="add mod topLvl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102" creationId="{3B6DB3BC-0041-4D0D-8383-88C5D10A9781}"/>
          </ac:spMkLst>
        </pc:spChg>
        <pc:spChg chg="add mod topLvl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104" creationId="{A1ECD257-14E6-4849-88A7-EBB7E691C537}"/>
          </ac:spMkLst>
        </pc:spChg>
        <pc:spChg chg="del">
          <ac:chgData name="Dongun Shin" userId="f006cbaf-5ce9-4997-9cc0-14bf25afbe96" providerId="ADAL" clId="{B8A22514-9138-4555-AC0A-4A4AFD2E68BF}" dt="2021-02-01T06:52:49.936" v="5603" actId="478"/>
          <ac:spMkLst>
            <pc:docMk/>
            <pc:sldMk cId="620183978" sldId="541"/>
            <ac:spMk id="105" creationId="{9DECC4D3-9A6D-43A5-8659-2190BDAA1BBD}"/>
          </ac:spMkLst>
        </pc:spChg>
        <pc:spChg chg="del">
          <ac:chgData name="Dongun Shin" userId="f006cbaf-5ce9-4997-9cc0-14bf25afbe96" providerId="ADAL" clId="{B8A22514-9138-4555-AC0A-4A4AFD2E68BF}" dt="2021-02-01T06:52:49.936" v="5603" actId="478"/>
          <ac:spMkLst>
            <pc:docMk/>
            <pc:sldMk cId="620183978" sldId="541"/>
            <ac:spMk id="106" creationId="{0C540188-3662-4402-87B8-E0895526A156}"/>
          </ac:spMkLst>
        </pc:spChg>
        <pc:spChg chg="del">
          <ac:chgData name="Dongun Shin" userId="f006cbaf-5ce9-4997-9cc0-14bf25afbe96" providerId="ADAL" clId="{B8A22514-9138-4555-AC0A-4A4AFD2E68BF}" dt="2021-02-01T06:52:49.936" v="5603" actId="478"/>
          <ac:spMkLst>
            <pc:docMk/>
            <pc:sldMk cId="620183978" sldId="541"/>
            <ac:spMk id="107" creationId="{DF2C363F-0D83-476A-AB6B-AEC698CC1132}"/>
          </ac:spMkLst>
        </pc:spChg>
        <pc:spChg chg="mod">
          <ac:chgData name="Dongun Shin" userId="f006cbaf-5ce9-4997-9cc0-14bf25afbe96" providerId="ADAL" clId="{B8A22514-9138-4555-AC0A-4A4AFD2E68BF}" dt="2021-02-01T06:54:32.820" v="5925"/>
          <ac:spMkLst>
            <pc:docMk/>
            <pc:sldMk cId="620183978" sldId="541"/>
            <ac:spMk id="108" creationId="{1D17885B-4CC2-40C4-AFE0-27A89030B1A2}"/>
          </ac:spMkLst>
        </pc:spChg>
        <pc:spChg chg="del">
          <ac:chgData name="Dongun Shin" userId="f006cbaf-5ce9-4997-9cc0-14bf25afbe96" providerId="ADAL" clId="{B8A22514-9138-4555-AC0A-4A4AFD2E68BF}" dt="2021-02-01T06:52:49.936" v="5603" actId="478"/>
          <ac:spMkLst>
            <pc:docMk/>
            <pc:sldMk cId="620183978" sldId="541"/>
            <ac:spMk id="119" creationId="{AA561382-5E4C-44F0-AAE3-FAC585490511}"/>
          </ac:spMkLst>
        </pc:spChg>
        <pc:spChg chg="mod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124" creationId="{40834C62-0BD7-4C74-8D86-1DAE66E0BB3E}"/>
          </ac:spMkLst>
        </pc:spChg>
        <pc:spChg chg="mod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125" creationId="{D362A4CA-0D82-4348-AD5B-304B61945C60}"/>
          </ac:spMkLst>
        </pc:spChg>
        <pc:spChg chg="add mod topLvl">
          <ac:chgData name="Dongun Shin" userId="f006cbaf-5ce9-4997-9cc0-14bf25afbe96" providerId="ADAL" clId="{B8A22514-9138-4555-AC0A-4A4AFD2E68BF}" dt="2021-02-01T06:59:41.374" v="5995" actId="692"/>
          <ac:spMkLst>
            <pc:docMk/>
            <pc:sldMk cId="620183978" sldId="541"/>
            <ac:spMk id="130" creationId="{6615CEBB-3ABA-4B36-9E4F-D703D643D8CA}"/>
          </ac:spMkLst>
        </pc:spChg>
        <pc:spChg chg="mod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132" creationId="{243F3912-3FA6-44A4-89E5-A468261358CF}"/>
          </ac:spMkLst>
        </pc:spChg>
        <pc:spChg chg="mod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133" creationId="{A6C677F9-56CD-4AC2-8C37-F4C4E0701439}"/>
          </ac:spMkLst>
        </pc:spChg>
        <pc:spChg chg="mod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134" creationId="{04FDC12A-1B3D-4DDD-B25A-E3E5CFDFCBB4}"/>
          </ac:spMkLst>
        </pc:spChg>
        <pc:spChg chg="mod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135" creationId="{F3F43343-3F96-459F-A2C3-7B267994A73A}"/>
          </ac:spMkLst>
        </pc:spChg>
        <pc:spChg chg="del mod">
          <ac:chgData name="Dongun Shin" userId="f006cbaf-5ce9-4997-9cc0-14bf25afbe96" providerId="ADAL" clId="{B8A22514-9138-4555-AC0A-4A4AFD2E68BF}" dt="2021-02-01T06:55:30.017" v="5936" actId="478"/>
          <ac:spMkLst>
            <pc:docMk/>
            <pc:sldMk cId="620183978" sldId="541"/>
            <ac:spMk id="137" creationId="{6540586E-61FC-4320-9C7E-A60B06DD83FA}"/>
          </ac:spMkLst>
        </pc:spChg>
        <pc:spChg chg="mod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138" creationId="{E6C8F82B-B5FD-4956-B0DD-B9882A30BD8F}"/>
          </ac:spMkLst>
        </pc:spChg>
        <pc:spChg chg="mod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139" creationId="{2D789DB4-8E56-488A-A63B-98D90E1770C1}"/>
          </ac:spMkLst>
        </pc:spChg>
        <pc:spChg chg="mod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140" creationId="{DAD2D2CB-73A8-4542-BBE0-347752A3B451}"/>
          </ac:spMkLst>
        </pc:spChg>
        <pc:spChg chg="mod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141" creationId="{57A4FCD6-D755-444B-86B2-B7732A2B3FCF}"/>
          </ac:spMkLst>
        </pc:spChg>
        <pc:spChg chg="del mod">
          <ac:chgData name="Dongun Shin" userId="f006cbaf-5ce9-4997-9cc0-14bf25afbe96" providerId="ADAL" clId="{B8A22514-9138-4555-AC0A-4A4AFD2E68BF}" dt="2021-02-01T06:55:30.017" v="5936" actId="478"/>
          <ac:spMkLst>
            <pc:docMk/>
            <pc:sldMk cId="620183978" sldId="541"/>
            <ac:spMk id="143" creationId="{C84886DB-188A-4C58-B1AA-94536EA7BAE8}"/>
          </ac:spMkLst>
        </pc:spChg>
        <pc:spChg chg="mod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144" creationId="{15CD6CE4-83C6-467F-AAAD-0AA0A42DA873}"/>
          </ac:spMkLst>
        </pc:spChg>
        <pc:spChg chg="mod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145" creationId="{A4159FCF-0D3C-481E-91EC-FCD52DCBED60}"/>
          </ac:spMkLst>
        </pc:spChg>
        <pc:spChg chg="mod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146" creationId="{2057E10C-423B-427D-BA98-F1479AF87EA1}"/>
          </ac:spMkLst>
        </pc:spChg>
        <pc:spChg chg="mod">
          <ac:chgData name="Dongun Shin" userId="f006cbaf-5ce9-4997-9cc0-14bf25afbe96" providerId="ADAL" clId="{B8A22514-9138-4555-AC0A-4A4AFD2E68BF}" dt="2021-02-01T06:55:38.263" v="5937" actId="165"/>
          <ac:spMkLst>
            <pc:docMk/>
            <pc:sldMk cId="620183978" sldId="541"/>
            <ac:spMk id="147" creationId="{2D2CC373-E4C7-4303-BDA2-E26906642657}"/>
          </ac:spMkLst>
        </pc:spChg>
        <pc:spChg chg="add del mod">
          <ac:chgData name="Dongun Shin" userId="f006cbaf-5ce9-4997-9cc0-14bf25afbe96" providerId="ADAL" clId="{B8A22514-9138-4555-AC0A-4A4AFD2E68BF}" dt="2021-02-01T07:01:56.518" v="6036" actId="478"/>
          <ac:spMkLst>
            <pc:docMk/>
            <pc:sldMk cId="620183978" sldId="541"/>
            <ac:spMk id="176" creationId="{742F4B7F-6E37-4602-8065-87A9B6A002E0}"/>
          </ac:spMkLst>
        </pc:spChg>
        <pc:spChg chg="add del mod">
          <ac:chgData name="Dongun Shin" userId="f006cbaf-5ce9-4997-9cc0-14bf25afbe96" providerId="ADAL" clId="{B8A22514-9138-4555-AC0A-4A4AFD2E68BF}" dt="2021-02-01T07:01:37.103" v="6034" actId="478"/>
          <ac:spMkLst>
            <pc:docMk/>
            <pc:sldMk cId="620183978" sldId="541"/>
            <ac:spMk id="177" creationId="{49B92523-958E-4AB7-B847-ADA7DD29E66E}"/>
          </ac:spMkLst>
        </pc:spChg>
        <pc:spChg chg="add del mod">
          <ac:chgData name="Dongun Shin" userId="f006cbaf-5ce9-4997-9cc0-14bf25afbe96" providerId="ADAL" clId="{B8A22514-9138-4555-AC0A-4A4AFD2E68BF}" dt="2021-02-01T07:01:59.404" v="6037" actId="478"/>
          <ac:spMkLst>
            <pc:docMk/>
            <pc:sldMk cId="620183978" sldId="541"/>
            <ac:spMk id="178" creationId="{BBF825C9-1CBD-4A81-A3E4-877452AC5A2E}"/>
          </ac:spMkLst>
        </pc:spChg>
        <pc:spChg chg="mod">
          <ac:chgData name="Dongun Shin" userId="f006cbaf-5ce9-4997-9cc0-14bf25afbe96" providerId="ADAL" clId="{B8A22514-9138-4555-AC0A-4A4AFD2E68BF}" dt="2021-02-01T07:01:54.425" v="6035"/>
          <ac:spMkLst>
            <pc:docMk/>
            <pc:sldMk cId="620183978" sldId="541"/>
            <ac:spMk id="180" creationId="{8CF186A5-E06D-4B85-8F75-A217E64A449A}"/>
          </ac:spMkLst>
        </pc:spChg>
        <pc:spChg chg="mod">
          <ac:chgData name="Dongun Shin" userId="f006cbaf-5ce9-4997-9cc0-14bf25afbe96" providerId="ADAL" clId="{B8A22514-9138-4555-AC0A-4A4AFD2E68BF}" dt="2021-02-01T07:02:18.977" v="6077" actId="1037"/>
          <ac:spMkLst>
            <pc:docMk/>
            <pc:sldMk cId="620183978" sldId="541"/>
            <ac:spMk id="186" creationId="{BC1FEE46-C629-44E6-819F-E6C466E14638}"/>
          </ac:spMkLst>
        </pc:spChg>
        <pc:spChg chg="mod">
          <ac:chgData name="Dongun Shin" userId="f006cbaf-5ce9-4997-9cc0-14bf25afbe96" providerId="ADAL" clId="{B8A22514-9138-4555-AC0A-4A4AFD2E68BF}" dt="2021-02-01T07:01:54.425" v="6035"/>
          <ac:spMkLst>
            <pc:docMk/>
            <pc:sldMk cId="620183978" sldId="541"/>
            <ac:spMk id="187" creationId="{78A303D8-2CB2-4EDA-B054-637DEF0FA127}"/>
          </ac:spMkLst>
        </pc:spChg>
        <pc:spChg chg="mod">
          <ac:chgData name="Dongun Shin" userId="f006cbaf-5ce9-4997-9cc0-14bf25afbe96" providerId="ADAL" clId="{B8A22514-9138-4555-AC0A-4A4AFD2E68BF}" dt="2021-02-01T07:01:54.425" v="6035"/>
          <ac:spMkLst>
            <pc:docMk/>
            <pc:sldMk cId="620183978" sldId="541"/>
            <ac:spMk id="195" creationId="{48033CB3-1545-456E-B141-C19BFD35F1FE}"/>
          </ac:spMkLst>
        </pc:spChg>
        <pc:spChg chg="mod topLvl">
          <ac:chgData name="Dongun Shin" userId="f006cbaf-5ce9-4997-9cc0-14bf25afbe96" providerId="ADAL" clId="{B8A22514-9138-4555-AC0A-4A4AFD2E68BF}" dt="2021-02-01T07:03:27.394" v="6114" actId="1035"/>
          <ac:spMkLst>
            <pc:docMk/>
            <pc:sldMk cId="620183978" sldId="541"/>
            <ac:spMk id="198" creationId="{40947597-B23E-4E4D-9241-87A1818BD15B}"/>
          </ac:spMkLst>
        </pc:spChg>
        <pc:spChg chg="mod topLvl">
          <ac:chgData name="Dongun Shin" userId="f006cbaf-5ce9-4997-9cc0-14bf25afbe96" providerId="ADAL" clId="{B8A22514-9138-4555-AC0A-4A4AFD2E68BF}" dt="2021-02-01T07:03:58.997" v="6150" actId="207"/>
          <ac:spMkLst>
            <pc:docMk/>
            <pc:sldMk cId="620183978" sldId="541"/>
            <ac:spMk id="204" creationId="{19445DE2-DE98-46B8-A7D3-438FBF7BAC35}"/>
          </ac:spMkLst>
        </pc:spChg>
        <pc:spChg chg="mod">
          <ac:chgData name="Dongun Shin" userId="f006cbaf-5ce9-4997-9cc0-14bf25afbe96" providerId="ADAL" clId="{B8A22514-9138-4555-AC0A-4A4AFD2E68BF}" dt="2021-02-01T07:02:59.318" v="6085" actId="165"/>
          <ac:spMkLst>
            <pc:docMk/>
            <pc:sldMk cId="620183978" sldId="541"/>
            <ac:spMk id="205" creationId="{1E6D96A4-52D1-44DE-B884-A8A8A4DDC099}"/>
          </ac:spMkLst>
        </pc:spChg>
        <pc:spChg chg="mod">
          <ac:chgData name="Dongun Shin" userId="f006cbaf-5ce9-4997-9cc0-14bf25afbe96" providerId="ADAL" clId="{B8A22514-9138-4555-AC0A-4A4AFD2E68BF}" dt="2021-02-01T07:02:59.318" v="6085" actId="165"/>
          <ac:spMkLst>
            <pc:docMk/>
            <pc:sldMk cId="620183978" sldId="541"/>
            <ac:spMk id="213" creationId="{14FB1152-8C45-4D46-9C24-EEB33F620BEF}"/>
          </ac:spMkLst>
        </pc:spChg>
        <pc:spChg chg="add del mod">
          <ac:chgData name="Dongun Shin" userId="f006cbaf-5ce9-4997-9cc0-14bf25afbe96" providerId="ADAL" clId="{B8A22514-9138-4555-AC0A-4A4AFD2E68BF}" dt="2021-02-01T07:14:04.283" v="6372"/>
          <ac:spMkLst>
            <pc:docMk/>
            <pc:sldMk cId="620183978" sldId="541"/>
            <ac:spMk id="215" creationId="{8AD8C952-46A7-4D5D-89CA-931DCE2665BB}"/>
          </ac:spMkLst>
        </pc:spChg>
        <pc:spChg chg="mod">
          <ac:chgData name="Dongun Shin" userId="f006cbaf-5ce9-4997-9cc0-14bf25afbe96" providerId="ADAL" clId="{B8A22514-9138-4555-AC0A-4A4AFD2E68BF}" dt="2021-02-01T07:14:02.431" v="6371"/>
          <ac:spMkLst>
            <pc:docMk/>
            <pc:sldMk cId="620183978" sldId="541"/>
            <ac:spMk id="218" creationId="{2EEF3833-CA8E-4636-88A5-5EAFE72B57E9}"/>
          </ac:spMkLst>
        </pc:spChg>
        <pc:spChg chg="mod">
          <ac:chgData name="Dongun Shin" userId="f006cbaf-5ce9-4997-9cc0-14bf25afbe96" providerId="ADAL" clId="{B8A22514-9138-4555-AC0A-4A4AFD2E68BF}" dt="2021-02-01T07:14:02.431" v="6371"/>
          <ac:spMkLst>
            <pc:docMk/>
            <pc:sldMk cId="620183978" sldId="541"/>
            <ac:spMk id="224" creationId="{8F45E33D-CBAC-405B-936D-99B3D4E6647F}"/>
          </ac:spMkLst>
        </pc:spChg>
        <pc:spChg chg="mod">
          <ac:chgData name="Dongun Shin" userId="f006cbaf-5ce9-4997-9cc0-14bf25afbe96" providerId="ADAL" clId="{B8A22514-9138-4555-AC0A-4A4AFD2E68BF}" dt="2021-02-01T07:14:02.431" v="6371"/>
          <ac:spMkLst>
            <pc:docMk/>
            <pc:sldMk cId="620183978" sldId="541"/>
            <ac:spMk id="229" creationId="{A7BCC68B-C41C-413C-860C-3EF0BF34B6BC}"/>
          </ac:spMkLst>
        </pc:spChg>
        <pc:spChg chg="mod">
          <ac:chgData name="Dongun Shin" userId="f006cbaf-5ce9-4997-9cc0-14bf25afbe96" providerId="ADAL" clId="{B8A22514-9138-4555-AC0A-4A4AFD2E68BF}" dt="2021-02-01T07:14:02.431" v="6371"/>
          <ac:spMkLst>
            <pc:docMk/>
            <pc:sldMk cId="620183978" sldId="541"/>
            <ac:spMk id="234" creationId="{7FBDCCCD-B873-40A4-A98E-02B83F145249}"/>
          </ac:spMkLst>
        </pc:spChg>
        <pc:spChg chg="mod">
          <ac:chgData name="Dongun Shin" userId="f006cbaf-5ce9-4997-9cc0-14bf25afbe96" providerId="ADAL" clId="{B8A22514-9138-4555-AC0A-4A4AFD2E68BF}" dt="2021-02-01T07:14:02.431" v="6371"/>
          <ac:spMkLst>
            <pc:docMk/>
            <pc:sldMk cId="620183978" sldId="541"/>
            <ac:spMk id="239" creationId="{25D6DB1C-13B4-4960-A28C-2DF6FFCA2132}"/>
          </ac:spMkLst>
        </pc:spChg>
        <pc:grpChg chg="add del mod">
          <ac:chgData name="Dongun Shin" userId="f006cbaf-5ce9-4997-9cc0-14bf25afbe96" providerId="ADAL" clId="{B8A22514-9138-4555-AC0A-4A4AFD2E68BF}" dt="2021-02-01T06:55:38.263" v="5937" actId="165"/>
          <ac:grpSpMkLst>
            <pc:docMk/>
            <pc:sldMk cId="620183978" sldId="541"/>
            <ac:grpSpMk id="3" creationId="{DB9C8774-2A83-41C7-99E1-14B3BC71E173}"/>
          </ac:grpSpMkLst>
        </pc:grpChg>
        <pc:grpChg chg="add del mod topLvl">
          <ac:chgData name="Dongun Shin" userId="f006cbaf-5ce9-4997-9cc0-14bf25afbe96" providerId="ADAL" clId="{B8A22514-9138-4555-AC0A-4A4AFD2E68BF}" dt="2021-02-01T06:55:52.095" v="5944" actId="478"/>
          <ac:grpSpMkLst>
            <pc:docMk/>
            <pc:sldMk cId="620183978" sldId="541"/>
            <ac:grpSpMk id="53" creationId="{C734AA0A-0642-4767-BB73-CA9A1782AA57}"/>
          </ac:grpSpMkLst>
        </pc:grpChg>
        <pc:grpChg chg="del">
          <ac:chgData name="Dongun Shin" userId="f006cbaf-5ce9-4997-9cc0-14bf25afbe96" providerId="ADAL" clId="{B8A22514-9138-4555-AC0A-4A4AFD2E68BF}" dt="2021-02-01T06:52:49.936" v="5603" actId="478"/>
          <ac:grpSpMkLst>
            <pc:docMk/>
            <pc:sldMk cId="620183978" sldId="541"/>
            <ac:grpSpMk id="72" creationId="{66B8EAED-CE6F-4E2C-82B2-F6BCD6FF8D1B}"/>
          </ac:grpSpMkLst>
        </pc:grpChg>
        <pc:grpChg chg="del">
          <ac:chgData name="Dongun Shin" userId="f006cbaf-5ce9-4997-9cc0-14bf25afbe96" providerId="ADAL" clId="{B8A22514-9138-4555-AC0A-4A4AFD2E68BF}" dt="2021-02-01T06:52:49.936" v="5603" actId="478"/>
          <ac:grpSpMkLst>
            <pc:docMk/>
            <pc:sldMk cId="620183978" sldId="541"/>
            <ac:grpSpMk id="111" creationId="{005622F3-D8A1-4C04-A487-001305EE0F48}"/>
          </ac:grpSpMkLst>
        </pc:grpChg>
        <pc:grpChg chg="del">
          <ac:chgData name="Dongun Shin" userId="f006cbaf-5ce9-4997-9cc0-14bf25afbe96" providerId="ADAL" clId="{B8A22514-9138-4555-AC0A-4A4AFD2E68BF}" dt="2021-02-01T06:52:49.936" v="5603" actId="478"/>
          <ac:grpSpMkLst>
            <pc:docMk/>
            <pc:sldMk cId="620183978" sldId="541"/>
            <ac:grpSpMk id="112" creationId="{E7D73D73-5BEE-4C1C-8604-4DCB36E1686F}"/>
          </ac:grpSpMkLst>
        </pc:grpChg>
        <pc:grpChg chg="del">
          <ac:chgData name="Dongun Shin" userId="f006cbaf-5ce9-4997-9cc0-14bf25afbe96" providerId="ADAL" clId="{B8A22514-9138-4555-AC0A-4A4AFD2E68BF}" dt="2021-02-01T06:52:49.936" v="5603" actId="478"/>
          <ac:grpSpMkLst>
            <pc:docMk/>
            <pc:sldMk cId="620183978" sldId="541"/>
            <ac:grpSpMk id="115" creationId="{3CCFCBA1-E835-4192-A2EB-BDFCA6D4A01F}"/>
          </ac:grpSpMkLst>
        </pc:grpChg>
        <pc:grpChg chg="del">
          <ac:chgData name="Dongun Shin" userId="f006cbaf-5ce9-4997-9cc0-14bf25afbe96" providerId="ADAL" clId="{B8A22514-9138-4555-AC0A-4A4AFD2E68BF}" dt="2021-02-01T06:52:49.936" v="5603" actId="478"/>
          <ac:grpSpMkLst>
            <pc:docMk/>
            <pc:sldMk cId="620183978" sldId="541"/>
            <ac:grpSpMk id="120" creationId="{B59EB6BE-60C7-4CE7-BE4C-442EDD81FACB}"/>
          </ac:grpSpMkLst>
        </pc:grpChg>
        <pc:grpChg chg="add mod topLvl">
          <ac:chgData name="Dongun Shin" userId="f006cbaf-5ce9-4997-9cc0-14bf25afbe96" providerId="ADAL" clId="{B8A22514-9138-4555-AC0A-4A4AFD2E68BF}" dt="2021-02-01T06:55:38.263" v="5937" actId="165"/>
          <ac:grpSpMkLst>
            <pc:docMk/>
            <pc:sldMk cId="620183978" sldId="541"/>
            <ac:grpSpMk id="123" creationId="{39AFFDA8-BA86-4186-8540-B2E9CDCC410A}"/>
          </ac:grpSpMkLst>
        </pc:grpChg>
        <pc:grpChg chg="add del mod topLvl">
          <ac:chgData name="Dongun Shin" userId="f006cbaf-5ce9-4997-9cc0-14bf25afbe96" providerId="ADAL" clId="{B8A22514-9138-4555-AC0A-4A4AFD2E68BF}" dt="2021-02-01T06:58:42.681" v="5985" actId="478"/>
          <ac:grpSpMkLst>
            <pc:docMk/>
            <pc:sldMk cId="620183978" sldId="541"/>
            <ac:grpSpMk id="131" creationId="{AE73BA63-5A9F-40CD-B79E-ADCF62FDA894}"/>
          </ac:grpSpMkLst>
        </pc:grpChg>
        <pc:grpChg chg="add del mod topLvl">
          <ac:chgData name="Dongun Shin" userId="f006cbaf-5ce9-4997-9cc0-14bf25afbe96" providerId="ADAL" clId="{B8A22514-9138-4555-AC0A-4A4AFD2E68BF}" dt="2021-02-01T06:55:41.225" v="5938" actId="478"/>
          <ac:grpSpMkLst>
            <pc:docMk/>
            <pc:sldMk cId="620183978" sldId="541"/>
            <ac:grpSpMk id="136" creationId="{D5FFF7DA-321F-4083-BE87-C1501AC2530E}"/>
          </ac:grpSpMkLst>
        </pc:grpChg>
        <pc:grpChg chg="add del mod topLvl">
          <ac:chgData name="Dongun Shin" userId="f006cbaf-5ce9-4997-9cc0-14bf25afbe96" providerId="ADAL" clId="{B8A22514-9138-4555-AC0A-4A4AFD2E68BF}" dt="2021-02-01T06:55:41.225" v="5938" actId="478"/>
          <ac:grpSpMkLst>
            <pc:docMk/>
            <pc:sldMk cId="620183978" sldId="541"/>
            <ac:grpSpMk id="142" creationId="{28D1CDA1-52F8-4910-A9EB-CC26B9336D8E}"/>
          </ac:grpSpMkLst>
        </pc:grpChg>
        <pc:grpChg chg="add mod">
          <ac:chgData name="Dongun Shin" userId="f006cbaf-5ce9-4997-9cc0-14bf25afbe96" providerId="ADAL" clId="{B8A22514-9138-4555-AC0A-4A4AFD2E68BF}" dt="2021-02-01T07:02:05.124" v="6039" actId="14100"/>
          <ac:grpSpMkLst>
            <pc:docMk/>
            <pc:sldMk cId="620183978" sldId="541"/>
            <ac:grpSpMk id="179" creationId="{AB4B7701-FF28-4159-A176-1ED3B1CEDE42}"/>
          </ac:grpSpMkLst>
        </pc:grpChg>
        <pc:grpChg chg="mod">
          <ac:chgData name="Dongun Shin" userId="f006cbaf-5ce9-4997-9cc0-14bf25afbe96" providerId="ADAL" clId="{B8A22514-9138-4555-AC0A-4A4AFD2E68BF}" dt="2021-02-01T07:01:54.425" v="6035"/>
          <ac:grpSpMkLst>
            <pc:docMk/>
            <pc:sldMk cId="620183978" sldId="541"/>
            <ac:grpSpMk id="181" creationId="{516A8D95-8365-45B0-A529-699C36CE0C69}"/>
          </ac:grpSpMkLst>
        </pc:grpChg>
        <pc:grpChg chg="mod">
          <ac:chgData name="Dongun Shin" userId="f006cbaf-5ce9-4997-9cc0-14bf25afbe96" providerId="ADAL" clId="{B8A22514-9138-4555-AC0A-4A4AFD2E68BF}" dt="2021-02-01T07:01:54.425" v="6035"/>
          <ac:grpSpMkLst>
            <pc:docMk/>
            <pc:sldMk cId="620183978" sldId="541"/>
            <ac:grpSpMk id="188" creationId="{CC04AF54-E4A1-41FD-8B06-74D0079F321A}"/>
          </ac:grpSpMkLst>
        </pc:grpChg>
        <pc:grpChg chg="add del mod">
          <ac:chgData name="Dongun Shin" userId="f006cbaf-5ce9-4997-9cc0-14bf25afbe96" providerId="ADAL" clId="{B8A22514-9138-4555-AC0A-4A4AFD2E68BF}" dt="2021-02-01T07:02:59.318" v="6085" actId="165"/>
          <ac:grpSpMkLst>
            <pc:docMk/>
            <pc:sldMk cId="620183978" sldId="541"/>
            <ac:grpSpMk id="197" creationId="{77A5308B-B3C4-4D08-A862-3120E9E1EDD1}"/>
          </ac:grpSpMkLst>
        </pc:grpChg>
        <pc:grpChg chg="mod topLvl">
          <ac:chgData name="Dongun Shin" userId="f006cbaf-5ce9-4997-9cc0-14bf25afbe96" providerId="ADAL" clId="{B8A22514-9138-4555-AC0A-4A4AFD2E68BF}" dt="2021-02-01T07:03:40.311" v="6116" actId="1076"/>
          <ac:grpSpMkLst>
            <pc:docMk/>
            <pc:sldMk cId="620183978" sldId="541"/>
            <ac:grpSpMk id="199" creationId="{53D26688-4D12-426B-A98C-56BDB6E66886}"/>
          </ac:grpSpMkLst>
        </pc:grpChg>
        <pc:grpChg chg="mod">
          <ac:chgData name="Dongun Shin" userId="f006cbaf-5ce9-4997-9cc0-14bf25afbe96" providerId="ADAL" clId="{B8A22514-9138-4555-AC0A-4A4AFD2E68BF}" dt="2021-02-01T07:02:59.318" v="6085" actId="165"/>
          <ac:grpSpMkLst>
            <pc:docMk/>
            <pc:sldMk cId="620183978" sldId="541"/>
            <ac:grpSpMk id="206" creationId="{C3B20540-E765-4FA3-BE73-BE3A50E1C379}"/>
          </ac:grpSpMkLst>
        </pc:grpChg>
        <pc:grpChg chg="add del mod">
          <ac:chgData name="Dongun Shin" userId="f006cbaf-5ce9-4997-9cc0-14bf25afbe96" providerId="ADAL" clId="{B8A22514-9138-4555-AC0A-4A4AFD2E68BF}" dt="2021-02-01T07:14:04.283" v="6372"/>
          <ac:grpSpMkLst>
            <pc:docMk/>
            <pc:sldMk cId="620183978" sldId="541"/>
            <ac:grpSpMk id="216" creationId="{6E02A148-6ECA-4EDC-87D3-BCC492F059A9}"/>
          </ac:grpSpMkLst>
        </pc:grpChg>
        <pc:grpChg chg="add del mod">
          <ac:chgData name="Dongun Shin" userId="f006cbaf-5ce9-4997-9cc0-14bf25afbe96" providerId="ADAL" clId="{B8A22514-9138-4555-AC0A-4A4AFD2E68BF}" dt="2021-02-01T07:14:04.283" v="6372"/>
          <ac:grpSpMkLst>
            <pc:docMk/>
            <pc:sldMk cId="620183978" sldId="541"/>
            <ac:grpSpMk id="220" creationId="{1D9A27F9-C588-4877-BB44-AA1AF4EEF58D}"/>
          </ac:grpSpMkLst>
        </pc:grpChg>
        <pc:grpChg chg="mod">
          <ac:chgData name="Dongun Shin" userId="f006cbaf-5ce9-4997-9cc0-14bf25afbe96" providerId="ADAL" clId="{B8A22514-9138-4555-AC0A-4A4AFD2E68BF}" dt="2021-02-01T07:14:02.431" v="6371"/>
          <ac:grpSpMkLst>
            <pc:docMk/>
            <pc:sldMk cId="620183978" sldId="541"/>
            <ac:grpSpMk id="221" creationId="{CD276E8D-CC3C-46A2-9D8F-1BF13115866A}"/>
          </ac:grpSpMkLst>
        </pc:grpChg>
        <pc:grpChg chg="add del mod">
          <ac:chgData name="Dongun Shin" userId="f006cbaf-5ce9-4997-9cc0-14bf25afbe96" providerId="ADAL" clId="{B8A22514-9138-4555-AC0A-4A4AFD2E68BF}" dt="2021-02-01T07:14:04.283" v="6372"/>
          <ac:grpSpMkLst>
            <pc:docMk/>
            <pc:sldMk cId="620183978" sldId="541"/>
            <ac:grpSpMk id="225" creationId="{B3219EC6-08B1-4FD7-9E0E-F49B89342CE7}"/>
          </ac:grpSpMkLst>
        </pc:grpChg>
        <pc:grpChg chg="mod">
          <ac:chgData name="Dongun Shin" userId="f006cbaf-5ce9-4997-9cc0-14bf25afbe96" providerId="ADAL" clId="{B8A22514-9138-4555-AC0A-4A4AFD2E68BF}" dt="2021-02-01T07:14:02.431" v="6371"/>
          <ac:grpSpMkLst>
            <pc:docMk/>
            <pc:sldMk cId="620183978" sldId="541"/>
            <ac:grpSpMk id="226" creationId="{D264AE62-2DFF-4B0D-A569-22AE15678866}"/>
          </ac:grpSpMkLst>
        </pc:grpChg>
        <pc:grpChg chg="add del mod">
          <ac:chgData name="Dongun Shin" userId="f006cbaf-5ce9-4997-9cc0-14bf25afbe96" providerId="ADAL" clId="{B8A22514-9138-4555-AC0A-4A4AFD2E68BF}" dt="2021-02-01T07:14:04.283" v="6372"/>
          <ac:grpSpMkLst>
            <pc:docMk/>
            <pc:sldMk cId="620183978" sldId="541"/>
            <ac:grpSpMk id="230" creationId="{88220C76-0F70-46DF-A98C-0B77713F482E}"/>
          </ac:grpSpMkLst>
        </pc:grpChg>
        <pc:grpChg chg="mod">
          <ac:chgData name="Dongun Shin" userId="f006cbaf-5ce9-4997-9cc0-14bf25afbe96" providerId="ADAL" clId="{B8A22514-9138-4555-AC0A-4A4AFD2E68BF}" dt="2021-02-01T07:14:02.431" v="6371"/>
          <ac:grpSpMkLst>
            <pc:docMk/>
            <pc:sldMk cId="620183978" sldId="541"/>
            <ac:grpSpMk id="231" creationId="{9A4450B5-478F-4C0C-88B7-7A3495214EAA}"/>
          </ac:grpSpMkLst>
        </pc:grpChg>
        <pc:grpChg chg="add del mod">
          <ac:chgData name="Dongun Shin" userId="f006cbaf-5ce9-4997-9cc0-14bf25afbe96" providerId="ADAL" clId="{B8A22514-9138-4555-AC0A-4A4AFD2E68BF}" dt="2021-02-01T07:14:04.283" v="6372"/>
          <ac:grpSpMkLst>
            <pc:docMk/>
            <pc:sldMk cId="620183978" sldId="541"/>
            <ac:grpSpMk id="235" creationId="{4511989D-2C0E-48C8-983B-BA88AB12873F}"/>
          </ac:grpSpMkLst>
        </pc:grpChg>
        <pc:grpChg chg="mod">
          <ac:chgData name="Dongun Shin" userId="f006cbaf-5ce9-4997-9cc0-14bf25afbe96" providerId="ADAL" clId="{B8A22514-9138-4555-AC0A-4A4AFD2E68BF}" dt="2021-02-01T07:14:02.431" v="6371"/>
          <ac:grpSpMkLst>
            <pc:docMk/>
            <pc:sldMk cId="620183978" sldId="541"/>
            <ac:grpSpMk id="236" creationId="{B4C1FDF1-82AA-406E-832B-6D333153D5D6}"/>
          </ac:grpSpMkLst>
        </pc:grpChg>
        <pc:picChg chg="del">
          <ac:chgData name="Dongun Shin" userId="f006cbaf-5ce9-4997-9cc0-14bf25afbe96" providerId="ADAL" clId="{B8A22514-9138-4555-AC0A-4A4AFD2E68BF}" dt="2021-02-01T06:52:49.936" v="5603" actId="478"/>
          <ac:picMkLst>
            <pc:docMk/>
            <pc:sldMk cId="620183978" sldId="541"/>
            <ac:picMk id="68" creationId="{FE1AFA23-93AB-446A-A0A2-677C92632FB0}"/>
          </ac:picMkLst>
        </pc:picChg>
        <pc:picChg chg="del">
          <ac:chgData name="Dongun Shin" userId="f006cbaf-5ce9-4997-9cc0-14bf25afbe96" providerId="ADAL" clId="{B8A22514-9138-4555-AC0A-4A4AFD2E68BF}" dt="2021-02-01T06:52:49.936" v="5603" actId="478"/>
          <ac:picMkLst>
            <pc:docMk/>
            <pc:sldMk cId="620183978" sldId="541"/>
            <ac:picMk id="70" creationId="{1D2FE994-EDA5-40C7-8451-D77FB603E01C}"/>
          </ac:picMkLst>
        </pc:picChg>
        <pc:picChg chg="del">
          <ac:chgData name="Dongun Shin" userId="f006cbaf-5ce9-4997-9cc0-14bf25afbe96" providerId="ADAL" clId="{B8A22514-9138-4555-AC0A-4A4AFD2E68BF}" dt="2021-02-01T06:52:49.936" v="5603" actId="478"/>
          <ac:picMkLst>
            <pc:docMk/>
            <pc:sldMk cId="620183978" sldId="541"/>
            <ac:picMk id="84" creationId="{53C52152-2C34-4A58-BBDF-05EDAD00DD9F}"/>
          </ac:picMkLst>
        </pc:picChg>
        <pc:picChg chg="del">
          <ac:chgData name="Dongun Shin" userId="f006cbaf-5ce9-4997-9cc0-14bf25afbe96" providerId="ADAL" clId="{B8A22514-9138-4555-AC0A-4A4AFD2E68BF}" dt="2021-02-01T06:52:49.936" v="5603" actId="478"/>
          <ac:picMkLst>
            <pc:docMk/>
            <pc:sldMk cId="620183978" sldId="541"/>
            <ac:picMk id="85" creationId="{119AFF43-7804-4833-9CED-1F993C5CE73D}"/>
          </ac:picMkLst>
        </pc:picChg>
        <pc:picChg chg="del">
          <ac:chgData name="Dongun Shin" userId="f006cbaf-5ce9-4997-9cc0-14bf25afbe96" providerId="ADAL" clId="{B8A22514-9138-4555-AC0A-4A4AFD2E68BF}" dt="2021-02-01T06:52:49.936" v="5603" actId="478"/>
          <ac:picMkLst>
            <pc:docMk/>
            <pc:sldMk cId="620183978" sldId="541"/>
            <ac:picMk id="86" creationId="{A6DA96A1-A968-45D5-9689-2C028AF53E23}"/>
          </ac:picMkLst>
        </pc:picChg>
        <pc:picChg chg="del">
          <ac:chgData name="Dongun Shin" userId="f006cbaf-5ce9-4997-9cc0-14bf25afbe96" providerId="ADAL" clId="{B8A22514-9138-4555-AC0A-4A4AFD2E68BF}" dt="2021-02-01T06:52:49.936" v="5603" actId="478"/>
          <ac:picMkLst>
            <pc:docMk/>
            <pc:sldMk cId="620183978" sldId="541"/>
            <ac:picMk id="87" creationId="{44803304-96B1-4B89-8939-74383D64EAC2}"/>
          </ac:picMkLst>
        </pc:picChg>
        <pc:picChg chg="del">
          <ac:chgData name="Dongun Shin" userId="f006cbaf-5ce9-4997-9cc0-14bf25afbe96" providerId="ADAL" clId="{B8A22514-9138-4555-AC0A-4A4AFD2E68BF}" dt="2021-02-01T06:52:49.936" v="5603" actId="478"/>
          <ac:picMkLst>
            <pc:docMk/>
            <pc:sldMk cId="620183978" sldId="541"/>
            <ac:picMk id="88" creationId="{C8AA877E-032E-4F71-8798-C5D3C1695DC6}"/>
          </ac:picMkLst>
        </pc:picChg>
        <pc:picChg chg="del">
          <ac:chgData name="Dongun Shin" userId="f006cbaf-5ce9-4997-9cc0-14bf25afbe96" providerId="ADAL" clId="{B8A22514-9138-4555-AC0A-4A4AFD2E68BF}" dt="2021-02-01T06:52:49.936" v="5603" actId="478"/>
          <ac:picMkLst>
            <pc:docMk/>
            <pc:sldMk cId="620183978" sldId="541"/>
            <ac:picMk id="89" creationId="{B93E323B-A1B8-48A3-861B-A6435F7F7E5D}"/>
          </ac:picMkLst>
        </pc:picChg>
        <pc:picChg chg="add del mod topLvl">
          <ac:chgData name="Dongun Shin" userId="f006cbaf-5ce9-4997-9cc0-14bf25afbe96" providerId="ADAL" clId="{B8A22514-9138-4555-AC0A-4A4AFD2E68BF}" dt="2021-02-01T06:58:36.607" v="5983" actId="478"/>
          <ac:picMkLst>
            <pc:docMk/>
            <pc:sldMk cId="620183978" sldId="541"/>
            <ac:picMk id="92" creationId="{25AD8DFD-ED4D-4D56-A8CC-7B4AC3DF7292}"/>
          </ac:picMkLst>
        </pc:picChg>
        <pc:picChg chg="del">
          <ac:chgData name="Dongun Shin" userId="f006cbaf-5ce9-4997-9cc0-14bf25afbe96" providerId="ADAL" clId="{B8A22514-9138-4555-AC0A-4A4AFD2E68BF}" dt="2021-02-01T06:52:49.936" v="5603" actId="478"/>
          <ac:picMkLst>
            <pc:docMk/>
            <pc:sldMk cId="620183978" sldId="541"/>
            <ac:picMk id="94" creationId="{E848C54D-50A1-412E-A933-50F719C1B8B0}"/>
          </ac:picMkLst>
        </pc:picChg>
        <pc:picChg chg="del">
          <ac:chgData name="Dongun Shin" userId="f006cbaf-5ce9-4997-9cc0-14bf25afbe96" providerId="ADAL" clId="{B8A22514-9138-4555-AC0A-4A4AFD2E68BF}" dt="2021-02-01T06:52:49.936" v="5603" actId="478"/>
          <ac:picMkLst>
            <pc:docMk/>
            <pc:sldMk cId="620183978" sldId="541"/>
            <ac:picMk id="95" creationId="{8480B965-A102-4741-97BC-31C03BDD181B}"/>
          </ac:picMkLst>
        </pc:picChg>
        <pc:picChg chg="del">
          <ac:chgData name="Dongun Shin" userId="f006cbaf-5ce9-4997-9cc0-14bf25afbe96" providerId="ADAL" clId="{B8A22514-9138-4555-AC0A-4A4AFD2E68BF}" dt="2021-02-01T06:52:49.936" v="5603" actId="478"/>
          <ac:picMkLst>
            <pc:docMk/>
            <pc:sldMk cId="620183978" sldId="541"/>
            <ac:picMk id="96" creationId="{43E7BE4C-403B-445E-9851-77124713CB01}"/>
          </ac:picMkLst>
        </pc:picChg>
        <pc:picChg chg="del">
          <ac:chgData name="Dongun Shin" userId="f006cbaf-5ce9-4997-9cc0-14bf25afbe96" providerId="ADAL" clId="{B8A22514-9138-4555-AC0A-4A4AFD2E68BF}" dt="2021-02-01T06:52:49.936" v="5603" actId="478"/>
          <ac:picMkLst>
            <pc:docMk/>
            <pc:sldMk cId="620183978" sldId="541"/>
            <ac:picMk id="99" creationId="{42BFCD64-F89C-4E6D-89B3-080B99BB2E51}"/>
          </ac:picMkLst>
        </pc:picChg>
        <pc:picChg chg="add del mod topLvl">
          <ac:chgData name="Dongun Shin" userId="f006cbaf-5ce9-4997-9cc0-14bf25afbe96" providerId="ADAL" clId="{B8A22514-9138-4555-AC0A-4A4AFD2E68BF}" dt="2021-02-01T06:57:58.084" v="5978" actId="478"/>
          <ac:picMkLst>
            <pc:docMk/>
            <pc:sldMk cId="620183978" sldId="541"/>
            <ac:picMk id="100" creationId="{E7D83806-0A05-4307-9615-601A846D1719}"/>
          </ac:picMkLst>
        </pc:picChg>
        <pc:picChg chg="add del mod topLvl">
          <ac:chgData name="Dongun Shin" userId="f006cbaf-5ce9-4997-9cc0-14bf25afbe96" providerId="ADAL" clId="{B8A22514-9138-4555-AC0A-4A4AFD2E68BF}" dt="2021-02-01T06:59:53.786" v="6009" actId="478"/>
          <ac:picMkLst>
            <pc:docMk/>
            <pc:sldMk cId="620183978" sldId="541"/>
            <ac:picMk id="101" creationId="{114FDCD5-C024-458A-929E-F45F374D6B7C}"/>
          </ac:picMkLst>
        </pc:picChg>
        <pc:picChg chg="del">
          <ac:chgData name="Dongun Shin" userId="f006cbaf-5ce9-4997-9cc0-14bf25afbe96" providerId="ADAL" clId="{B8A22514-9138-4555-AC0A-4A4AFD2E68BF}" dt="2021-02-01T06:52:49.936" v="5603" actId="478"/>
          <ac:picMkLst>
            <pc:docMk/>
            <pc:sldMk cId="620183978" sldId="541"/>
            <ac:picMk id="110" creationId="{32AD7C29-20AE-4D82-B0D0-848BCDDACD44}"/>
          </ac:picMkLst>
        </pc:picChg>
        <pc:picChg chg="add mod ord topLvl">
          <ac:chgData name="Dongun Shin" userId="f006cbaf-5ce9-4997-9cc0-14bf25afbe96" providerId="ADAL" clId="{B8A22514-9138-4555-AC0A-4A4AFD2E68BF}" dt="2021-02-01T06:56:15.829" v="5957" actId="1037"/>
          <ac:picMkLst>
            <pc:docMk/>
            <pc:sldMk cId="620183978" sldId="541"/>
            <ac:picMk id="118" creationId="{189B31EF-DBC4-44F2-AFED-BF07F23AEA36}"/>
          </ac:picMkLst>
        </pc:picChg>
        <pc:picChg chg="add mod topLvl">
          <ac:chgData name="Dongun Shin" userId="f006cbaf-5ce9-4997-9cc0-14bf25afbe96" providerId="ADAL" clId="{B8A22514-9138-4555-AC0A-4A4AFD2E68BF}" dt="2021-02-01T06:55:38.263" v="5937" actId="165"/>
          <ac:picMkLst>
            <pc:docMk/>
            <pc:sldMk cId="620183978" sldId="541"/>
            <ac:picMk id="128" creationId="{48E52F62-8A26-491A-BC1E-FC0A9A6E1010}"/>
          </ac:picMkLst>
        </pc:picChg>
        <pc:picChg chg="add del mod topLvl">
          <ac:chgData name="Dongun Shin" userId="f006cbaf-5ce9-4997-9cc0-14bf25afbe96" providerId="ADAL" clId="{B8A22514-9138-4555-AC0A-4A4AFD2E68BF}" dt="2021-02-01T06:57:13.784" v="5961" actId="478"/>
          <ac:picMkLst>
            <pc:docMk/>
            <pc:sldMk cId="620183978" sldId="541"/>
            <ac:picMk id="129" creationId="{C1BBD065-13AD-484E-BE12-C010C3942730}"/>
          </ac:picMkLst>
        </pc:picChg>
        <pc:picChg chg="add mod ord topLvl">
          <ac:chgData name="Dongun Shin" userId="f006cbaf-5ce9-4997-9cc0-14bf25afbe96" providerId="ADAL" clId="{B8A22514-9138-4555-AC0A-4A4AFD2E68BF}" dt="2021-02-01T06:56:15.829" v="5957" actId="1037"/>
          <ac:picMkLst>
            <pc:docMk/>
            <pc:sldMk cId="620183978" sldId="541"/>
            <ac:picMk id="148" creationId="{9CE0BE6D-0C34-4D76-9E04-FAC63475A11B}"/>
          </ac:picMkLst>
        </pc:picChg>
        <pc:picChg chg="add mod topLvl">
          <ac:chgData name="Dongun Shin" userId="f006cbaf-5ce9-4997-9cc0-14bf25afbe96" providerId="ADAL" clId="{B8A22514-9138-4555-AC0A-4A4AFD2E68BF}" dt="2021-02-01T06:55:38.263" v="5937" actId="165"/>
          <ac:picMkLst>
            <pc:docMk/>
            <pc:sldMk cId="620183978" sldId="541"/>
            <ac:picMk id="149" creationId="{20269654-1778-49D3-93AE-4B9771E0FFB1}"/>
          </ac:picMkLst>
        </pc:picChg>
        <pc:picChg chg="add del mod topLvl">
          <ac:chgData name="Dongun Shin" userId="f006cbaf-5ce9-4997-9cc0-14bf25afbe96" providerId="ADAL" clId="{B8A22514-9138-4555-AC0A-4A4AFD2E68BF}" dt="2021-02-01T07:00:28.592" v="6021" actId="478"/>
          <ac:picMkLst>
            <pc:docMk/>
            <pc:sldMk cId="620183978" sldId="541"/>
            <ac:picMk id="150" creationId="{3BAA6B78-69A6-4823-917D-6487061961DB}"/>
          </ac:picMkLst>
        </pc:picChg>
        <pc:picChg chg="add mod topLvl">
          <ac:chgData name="Dongun Shin" userId="f006cbaf-5ce9-4997-9cc0-14bf25afbe96" providerId="ADAL" clId="{B8A22514-9138-4555-AC0A-4A4AFD2E68BF}" dt="2021-02-01T07:03:27.394" v="6114" actId="1035"/>
          <ac:picMkLst>
            <pc:docMk/>
            <pc:sldMk cId="620183978" sldId="541"/>
            <ac:picMk id="151" creationId="{727BC941-0BEC-4226-A30A-A20CF719243D}"/>
          </ac:picMkLst>
        </pc:picChg>
        <pc:picChg chg="add del mod topLvl">
          <ac:chgData name="Dongun Shin" userId="f006cbaf-5ce9-4997-9cc0-14bf25afbe96" providerId="ADAL" clId="{B8A22514-9138-4555-AC0A-4A4AFD2E68BF}" dt="2021-02-01T07:00:33.253" v="6024" actId="478"/>
          <ac:picMkLst>
            <pc:docMk/>
            <pc:sldMk cId="620183978" sldId="541"/>
            <ac:picMk id="152" creationId="{6A4388F5-0456-4D41-8183-456B493B2B61}"/>
          </ac:picMkLst>
        </pc:picChg>
        <pc:picChg chg="add del mod topLvl">
          <ac:chgData name="Dongun Shin" userId="f006cbaf-5ce9-4997-9cc0-14bf25afbe96" providerId="ADAL" clId="{B8A22514-9138-4555-AC0A-4A4AFD2E68BF}" dt="2021-02-01T07:01:08.698" v="6030" actId="478"/>
          <ac:picMkLst>
            <pc:docMk/>
            <pc:sldMk cId="620183978" sldId="541"/>
            <ac:picMk id="156" creationId="{9ABDB578-7012-4B0B-9CF4-F55941485278}"/>
          </ac:picMkLst>
        </pc:picChg>
        <pc:picChg chg="add del mod topLvl">
          <ac:chgData name="Dongun Shin" userId="f006cbaf-5ce9-4997-9cc0-14bf25afbe96" providerId="ADAL" clId="{B8A22514-9138-4555-AC0A-4A4AFD2E68BF}" dt="2021-02-01T07:00:31.515" v="6022" actId="478"/>
          <ac:picMkLst>
            <pc:docMk/>
            <pc:sldMk cId="620183978" sldId="541"/>
            <ac:picMk id="157" creationId="{EDDDFE2A-848D-406E-9F0D-200F09BA2883}"/>
          </ac:picMkLst>
        </pc:picChg>
        <pc:picChg chg="add del mod topLvl">
          <ac:chgData name="Dongun Shin" userId="f006cbaf-5ce9-4997-9cc0-14bf25afbe96" providerId="ADAL" clId="{B8A22514-9138-4555-AC0A-4A4AFD2E68BF}" dt="2021-02-01T07:00:32.596" v="6023" actId="478"/>
          <ac:picMkLst>
            <pc:docMk/>
            <pc:sldMk cId="620183978" sldId="541"/>
            <ac:picMk id="158" creationId="{C2C306DC-195D-4E70-AEE7-BC9431F14BEB}"/>
          </ac:picMkLst>
        </pc:picChg>
        <pc:picChg chg="add mod">
          <ac:chgData name="Dongun Shin" userId="f006cbaf-5ce9-4997-9cc0-14bf25afbe96" providerId="ADAL" clId="{B8A22514-9138-4555-AC0A-4A4AFD2E68BF}" dt="2021-02-01T06:55:47.977" v="5942" actId="1076"/>
          <ac:picMkLst>
            <pc:docMk/>
            <pc:sldMk cId="620183978" sldId="541"/>
            <ac:picMk id="159" creationId="{DE55949A-FE19-44FF-B214-F91D85CC1A0B}"/>
          </ac:picMkLst>
        </pc:picChg>
        <pc:picChg chg="add mod">
          <ac:chgData name="Dongun Shin" userId="f006cbaf-5ce9-4997-9cc0-14bf25afbe96" providerId="ADAL" clId="{B8A22514-9138-4555-AC0A-4A4AFD2E68BF}" dt="2021-02-01T06:55:50.653" v="5943" actId="571"/>
          <ac:picMkLst>
            <pc:docMk/>
            <pc:sldMk cId="620183978" sldId="541"/>
            <ac:picMk id="160" creationId="{CDAA994D-7BC1-4476-BA2F-00211DD25002}"/>
          </ac:picMkLst>
        </pc:picChg>
        <pc:picChg chg="add mod">
          <ac:chgData name="Dongun Shin" userId="f006cbaf-5ce9-4997-9cc0-14bf25afbe96" providerId="ADAL" clId="{B8A22514-9138-4555-AC0A-4A4AFD2E68BF}" dt="2021-02-01T06:56:07.148" v="5949" actId="14100"/>
          <ac:picMkLst>
            <pc:docMk/>
            <pc:sldMk cId="620183978" sldId="541"/>
            <ac:picMk id="161" creationId="{E0872DE6-04D8-41F2-B8CF-8DC1F353C490}"/>
          </ac:picMkLst>
        </pc:picChg>
        <pc:picChg chg="add del mod">
          <ac:chgData name="Dongun Shin" userId="f006cbaf-5ce9-4997-9cc0-14bf25afbe96" providerId="ADAL" clId="{B8A22514-9138-4555-AC0A-4A4AFD2E68BF}" dt="2021-02-01T06:57:41.180" v="5972" actId="478"/>
          <ac:picMkLst>
            <pc:docMk/>
            <pc:sldMk cId="620183978" sldId="541"/>
            <ac:picMk id="162" creationId="{97CBCC36-CC98-4BB0-9ECC-F1B1C9B27E22}"/>
          </ac:picMkLst>
        </pc:picChg>
        <pc:picChg chg="add mod">
          <ac:chgData name="Dongun Shin" userId="f006cbaf-5ce9-4997-9cc0-14bf25afbe96" providerId="ADAL" clId="{B8A22514-9138-4555-AC0A-4A4AFD2E68BF}" dt="2021-02-01T06:57:55.721" v="5977" actId="1076"/>
          <ac:picMkLst>
            <pc:docMk/>
            <pc:sldMk cId="620183978" sldId="541"/>
            <ac:picMk id="163" creationId="{9166ACF1-16E5-4B2C-A29A-9049FE4C32B3}"/>
          </ac:picMkLst>
        </pc:picChg>
        <pc:picChg chg="add del mod">
          <ac:chgData name="Dongun Shin" userId="f006cbaf-5ce9-4997-9cc0-14bf25afbe96" providerId="ADAL" clId="{B8A22514-9138-4555-AC0A-4A4AFD2E68BF}" dt="2021-02-01T07:00:16.633" v="6019" actId="478"/>
          <ac:picMkLst>
            <pc:docMk/>
            <pc:sldMk cId="620183978" sldId="541"/>
            <ac:picMk id="164" creationId="{0CA542E6-DC58-4F0D-8B92-7A4C13E91D4E}"/>
          </ac:picMkLst>
        </pc:picChg>
        <pc:picChg chg="add mod">
          <ac:chgData name="Dongun Shin" userId="f006cbaf-5ce9-4997-9cc0-14bf25afbe96" providerId="ADAL" clId="{B8A22514-9138-4555-AC0A-4A4AFD2E68BF}" dt="2021-02-01T06:59:50.652" v="6008" actId="1036"/>
          <ac:picMkLst>
            <pc:docMk/>
            <pc:sldMk cId="620183978" sldId="541"/>
            <ac:picMk id="165" creationId="{1DD7A320-AB31-4381-962F-A4E9C411397C}"/>
          </ac:picMkLst>
        </pc:picChg>
        <pc:picChg chg="add del mod">
          <ac:chgData name="Dongun Shin" userId="f006cbaf-5ce9-4997-9cc0-14bf25afbe96" providerId="ADAL" clId="{B8A22514-9138-4555-AC0A-4A4AFD2E68BF}" dt="2021-02-01T06:59:28.337" v="5992" actId="478"/>
          <ac:picMkLst>
            <pc:docMk/>
            <pc:sldMk cId="620183978" sldId="541"/>
            <ac:picMk id="166" creationId="{80767CF1-AC02-4354-84CC-0A502BE2C35B}"/>
          </ac:picMkLst>
        </pc:picChg>
        <pc:picChg chg="add mod">
          <ac:chgData name="Dongun Shin" userId="f006cbaf-5ce9-4997-9cc0-14bf25afbe96" providerId="ADAL" clId="{B8A22514-9138-4555-AC0A-4A4AFD2E68BF}" dt="2021-02-01T06:59:34.139" v="5994" actId="1076"/>
          <ac:picMkLst>
            <pc:docMk/>
            <pc:sldMk cId="620183978" sldId="541"/>
            <ac:picMk id="167" creationId="{C2F236DF-DAEF-4155-A60C-CC397292CD95}"/>
          </ac:picMkLst>
        </pc:picChg>
        <pc:picChg chg="add mod">
          <ac:chgData name="Dongun Shin" userId="f006cbaf-5ce9-4997-9cc0-14bf25afbe96" providerId="ADAL" clId="{B8A22514-9138-4555-AC0A-4A4AFD2E68BF}" dt="2021-02-01T07:00:15.019" v="6017" actId="1076"/>
          <ac:picMkLst>
            <pc:docMk/>
            <pc:sldMk cId="620183978" sldId="541"/>
            <ac:picMk id="168" creationId="{072BF0FA-36D3-4867-B5F8-4A737628E59A}"/>
          </ac:picMkLst>
        </pc:picChg>
        <pc:picChg chg="add mod">
          <ac:chgData name="Dongun Shin" userId="f006cbaf-5ce9-4997-9cc0-14bf25afbe96" providerId="ADAL" clId="{B8A22514-9138-4555-AC0A-4A4AFD2E68BF}" dt="2021-02-01T07:00:24.052" v="6020" actId="571"/>
          <ac:picMkLst>
            <pc:docMk/>
            <pc:sldMk cId="620183978" sldId="541"/>
            <ac:picMk id="169" creationId="{FFBA5ADB-C7BE-4C6E-9CC8-FAD2240429D3}"/>
          </ac:picMkLst>
        </pc:picChg>
        <pc:picChg chg="add del mod">
          <ac:chgData name="Dongun Shin" userId="f006cbaf-5ce9-4997-9cc0-14bf25afbe96" providerId="ADAL" clId="{B8A22514-9138-4555-AC0A-4A4AFD2E68BF}" dt="2021-02-01T07:01:59.404" v="6037" actId="478"/>
          <ac:picMkLst>
            <pc:docMk/>
            <pc:sldMk cId="620183978" sldId="541"/>
            <ac:picMk id="170" creationId="{AAF7DD8C-594B-45DC-8FF8-BCB9C38B90BF}"/>
          </ac:picMkLst>
        </pc:picChg>
        <pc:picChg chg="add del mod">
          <ac:chgData name="Dongun Shin" userId="f006cbaf-5ce9-4997-9cc0-14bf25afbe96" providerId="ADAL" clId="{B8A22514-9138-4555-AC0A-4A4AFD2E68BF}" dt="2021-02-01T07:01:59.404" v="6037" actId="478"/>
          <ac:picMkLst>
            <pc:docMk/>
            <pc:sldMk cId="620183978" sldId="541"/>
            <ac:picMk id="171" creationId="{A1A42084-8B24-4C67-A772-EB3AB5327DFA}"/>
          </ac:picMkLst>
        </pc:picChg>
        <pc:picChg chg="add del mod">
          <ac:chgData name="Dongun Shin" userId="f006cbaf-5ce9-4997-9cc0-14bf25afbe96" providerId="ADAL" clId="{B8A22514-9138-4555-AC0A-4A4AFD2E68BF}" dt="2021-02-01T07:02:32.987" v="6078" actId="478"/>
          <ac:picMkLst>
            <pc:docMk/>
            <pc:sldMk cId="620183978" sldId="541"/>
            <ac:picMk id="172" creationId="{AECBCEDB-D165-4DF8-8F5D-E3CE6C251205}"/>
          </ac:picMkLst>
        </pc:picChg>
        <pc:picChg chg="add del mod">
          <ac:chgData name="Dongun Shin" userId="f006cbaf-5ce9-4997-9cc0-14bf25afbe96" providerId="ADAL" clId="{B8A22514-9138-4555-AC0A-4A4AFD2E68BF}" dt="2021-02-01T07:02:32.987" v="6078" actId="478"/>
          <ac:picMkLst>
            <pc:docMk/>
            <pc:sldMk cId="620183978" sldId="541"/>
            <ac:picMk id="173" creationId="{A7D92943-8122-4F59-99D2-FAB47EB99823}"/>
          </ac:picMkLst>
        </pc:picChg>
        <pc:picChg chg="add del mod">
          <ac:chgData name="Dongun Shin" userId="f006cbaf-5ce9-4997-9cc0-14bf25afbe96" providerId="ADAL" clId="{B8A22514-9138-4555-AC0A-4A4AFD2E68BF}" dt="2021-02-01T07:03:03.761" v="6088" actId="478"/>
          <ac:picMkLst>
            <pc:docMk/>
            <pc:sldMk cId="620183978" sldId="541"/>
            <ac:picMk id="174" creationId="{0C9F5686-9BFF-4FAF-BFCC-0AA855BEB0F0}"/>
          </ac:picMkLst>
        </pc:picChg>
        <pc:picChg chg="add del mod">
          <ac:chgData name="Dongun Shin" userId="f006cbaf-5ce9-4997-9cc0-14bf25afbe96" providerId="ADAL" clId="{B8A22514-9138-4555-AC0A-4A4AFD2E68BF}" dt="2021-02-01T07:03:04.285" v="6089" actId="478"/>
          <ac:picMkLst>
            <pc:docMk/>
            <pc:sldMk cId="620183978" sldId="541"/>
            <ac:picMk id="175" creationId="{3B21483D-DC42-4FBC-8E41-8FF5CE01EA2B}"/>
          </ac:picMkLst>
        </pc:picChg>
        <pc:picChg chg="mod">
          <ac:chgData name="Dongun Shin" userId="f006cbaf-5ce9-4997-9cc0-14bf25afbe96" providerId="ADAL" clId="{B8A22514-9138-4555-AC0A-4A4AFD2E68BF}" dt="2021-02-01T07:01:54.425" v="6035"/>
          <ac:picMkLst>
            <pc:docMk/>
            <pc:sldMk cId="620183978" sldId="541"/>
            <ac:picMk id="182" creationId="{8C70CDB7-BF94-4D82-86F8-81A7F20B858C}"/>
          </ac:picMkLst>
        </pc:picChg>
        <pc:picChg chg="mod">
          <ac:chgData name="Dongun Shin" userId="f006cbaf-5ce9-4997-9cc0-14bf25afbe96" providerId="ADAL" clId="{B8A22514-9138-4555-AC0A-4A4AFD2E68BF}" dt="2021-02-01T07:01:54.425" v="6035"/>
          <ac:picMkLst>
            <pc:docMk/>
            <pc:sldMk cId="620183978" sldId="541"/>
            <ac:picMk id="183" creationId="{98307F02-2999-446A-BDE7-53DD5C58557B}"/>
          </ac:picMkLst>
        </pc:picChg>
        <pc:picChg chg="mod">
          <ac:chgData name="Dongun Shin" userId="f006cbaf-5ce9-4997-9cc0-14bf25afbe96" providerId="ADAL" clId="{B8A22514-9138-4555-AC0A-4A4AFD2E68BF}" dt="2021-02-01T07:01:54.425" v="6035"/>
          <ac:picMkLst>
            <pc:docMk/>
            <pc:sldMk cId="620183978" sldId="541"/>
            <ac:picMk id="184" creationId="{0DEEF08F-1E05-432A-92D5-3625E6BCFA8C}"/>
          </ac:picMkLst>
        </pc:picChg>
        <pc:picChg chg="mod">
          <ac:chgData name="Dongun Shin" userId="f006cbaf-5ce9-4997-9cc0-14bf25afbe96" providerId="ADAL" clId="{B8A22514-9138-4555-AC0A-4A4AFD2E68BF}" dt="2021-02-01T07:01:54.425" v="6035"/>
          <ac:picMkLst>
            <pc:docMk/>
            <pc:sldMk cId="620183978" sldId="541"/>
            <ac:picMk id="185" creationId="{DE7938DD-4E8B-4838-A8DB-A814AFFC437C}"/>
          </ac:picMkLst>
        </pc:picChg>
        <pc:picChg chg="mod">
          <ac:chgData name="Dongun Shin" userId="f006cbaf-5ce9-4997-9cc0-14bf25afbe96" providerId="ADAL" clId="{B8A22514-9138-4555-AC0A-4A4AFD2E68BF}" dt="2021-02-01T07:01:54.425" v="6035"/>
          <ac:picMkLst>
            <pc:docMk/>
            <pc:sldMk cId="620183978" sldId="541"/>
            <ac:picMk id="196" creationId="{8409F2D3-5AED-4DD3-923D-A5E7E7E4BF94}"/>
          </ac:picMkLst>
        </pc:picChg>
        <pc:picChg chg="mod topLvl">
          <ac:chgData name="Dongun Shin" userId="f006cbaf-5ce9-4997-9cc0-14bf25afbe96" providerId="ADAL" clId="{B8A22514-9138-4555-AC0A-4A4AFD2E68BF}" dt="2021-02-01T07:03:27.394" v="6114" actId="1035"/>
          <ac:picMkLst>
            <pc:docMk/>
            <pc:sldMk cId="620183978" sldId="541"/>
            <ac:picMk id="200" creationId="{4741944B-A1AD-441B-908B-0902AAB91118}"/>
          </ac:picMkLst>
        </pc:picChg>
        <pc:picChg chg="mod topLvl">
          <ac:chgData name="Dongun Shin" userId="f006cbaf-5ce9-4997-9cc0-14bf25afbe96" providerId="ADAL" clId="{B8A22514-9138-4555-AC0A-4A4AFD2E68BF}" dt="2021-02-01T07:03:27.394" v="6114" actId="1035"/>
          <ac:picMkLst>
            <pc:docMk/>
            <pc:sldMk cId="620183978" sldId="541"/>
            <ac:picMk id="201" creationId="{A3662B1B-DD3F-4DDE-BA60-EF8142C0A632}"/>
          </ac:picMkLst>
        </pc:picChg>
        <pc:picChg chg="mod topLvl">
          <ac:chgData name="Dongun Shin" userId="f006cbaf-5ce9-4997-9cc0-14bf25afbe96" providerId="ADAL" clId="{B8A22514-9138-4555-AC0A-4A4AFD2E68BF}" dt="2021-02-01T07:03:27.394" v="6114" actId="1035"/>
          <ac:picMkLst>
            <pc:docMk/>
            <pc:sldMk cId="620183978" sldId="541"/>
            <ac:picMk id="202" creationId="{CD972AAF-7AEB-4CB2-8A4C-73C125F59FFB}"/>
          </ac:picMkLst>
        </pc:picChg>
        <pc:picChg chg="mod topLvl">
          <ac:chgData name="Dongun Shin" userId="f006cbaf-5ce9-4997-9cc0-14bf25afbe96" providerId="ADAL" clId="{B8A22514-9138-4555-AC0A-4A4AFD2E68BF}" dt="2021-02-01T07:03:27.394" v="6114" actId="1035"/>
          <ac:picMkLst>
            <pc:docMk/>
            <pc:sldMk cId="620183978" sldId="541"/>
            <ac:picMk id="203" creationId="{B219B9AD-9A24-44C1-BBEB-72678A1A0D68}"/>
          </ac:picMkLst>
        </pc:picChg>
        <pc:picChg chg="mod">
          <ac:chgData name="Dongun Shin" userId="f006cbaf-5ce9-4997-9cc0-14bf25afbe96" providerId="ADAL" clId="{B8A22514-9138-4555-AC0A-4A4AFD2E68BF}" dt="2021-02-01T07:02:59.318" v="6085" actId="165"/>
          <ac:picMkLst>
            <pc:docMk/>
            <pc:sldMk cId="620183978" sldId="541"/>
            <ac:picMk id="214" creationId="{12E66364-101F-4916-AF0D-A5DD7EC7FFD6}"/>
          </ac:picMkLst>
        </pc:picChg>
        <pc:picChg chg="mod">
          <ac:chgData name="Dongun Shin" userId="f006cbaf-5ce9-4997-9cc0-14bf25afbe96" providerId="ADAL" clId="{B8A22514-9138-4555-AC0A-4A4AFD2E68BF}" dt="2021-02-01T07:14:02.431" v="6371"/>
          <ac:picMkLst>
            <pc:docMk/>
            <pc:sldMk cId="620183978" sldId="541"/>
            <ac:picMk id="217" creationId="{2030F1BE-7269-45E6-BEEB-495477AD7222}"/>
          </ac:picMkLst>
        </pc:picChg>
        <pc:picChg chg="mod">
          <ac:chgData name="Dongun Shin" userId="f006cbaf-5ce9-4997-9cc0-14bf25afbe96" providerId="ADAL" clId="{B8A22514-9138-4555-AC0A-4A4AFD2E68BF}" dt="2021-02-01T07:14:02.431" v="6371"/>
          <ac:picMkLst>
            <pc:docMk/>
            <pc:sldMk cId="620183978" sldId="541"/>
            <ac:picMk id="223" creationId="{CD60BE95-419D-4B0F-A623-09B1C5BF731A}"/>
          </ac:picMkLst>
        </pc:picChg>
        <pc:picChg chg="mod">
          <ac:chgData name="Dongun Shin" userId="f006cbaf-5ce9-4997-9cc0-14bf25afbe96" providerId="ADAL" clId="{B8A22514-9138-4555-AC0A-4A4AFD2E68BF}" dt="2021-02-01T07:14:02.431" v="6371"/>
          <ac:picMkLst>
            <pc:docMk/>
            <pc:sldMk cId="620183978" sldId="541"/>
            <ac:picMk id="228" creationId="{EAB2C6B1-9A63-4A8E-AA1B-AA5F1A884D9E}"/>
          </ac:picMkLst>
        </pc:picChg>
        <pc:picChg chg="mod">
          <ac:chgData name="Dongun Shin" userId="f006cbaf-5ce9-4997-9cc0-14bf25afbe96" providerId="ADAL" clId="{B8A22514-9138-4555-AC0A-4A4AFD2E68BF}" dt="2021-02-01T07:14:02.431" v="6371"/>
          <ac:picMkLst>
            <pc:docMk/>
            <pc:sldMk cId="620183978" sldId="541"/>
            <ac:picMk id="233" creationId="{875933A6-22EF-4F74-B757-A747A818944B}"/>
          </ac:picMkLst>
        </pc:picChg>
        <pc:picChg chg="mod">
          <ac:chgData name="Dongun Shin" userId="f006cbaf-5ce9-4997-9cc0-14bf25afbe96" providerId="ADAL" clId="{B8A22514-9138-4555-AC0A-4A4AFD2E68BF}" dt="2021-02-01T07:14:02.431" v="6371"/>
          <ac:picMkLst>
            <pc:docMk/>
            <pc:sldMk cId="620183978" sldId="541"/>
            <ac:picMk id="238" creationId="{23ED6C3E-5E4E-4B45-8FAC-F3EE3238B5C5}"/>
          </ac:picMkLst>
        </pc:picChg>
        <pc:cxnChg chg="del">
          <ac:chgData name="Dongun Shin" userId="f006cbaf-5ce9-4997-9cc0-14bf25afbe96" providerId="ADAL" clId="{B8A22514-9138-4555-AC0A-4A4AFD2E68BF}" dt="2021-02-01T06:52:49.936" v="5603" actId="478"/>
          <ac:cxnSpMkLst>
            <pc:docMk/>
            <pc:sldMk cId="620183978" sldId="541"/>
            <ac:cxnSpMk id="58" creationId="{3776DBD2-6331-4143-BF38-4E09A5C6C5C3}"/>
          </ac:cxnSpMkLst>
        </pc:cxnChg>
        <pc:cxnChg chg="del">
          <ac:chgData name="Dongun Shin" userId="f006cbaf-5ce9-4997-9cc0-14bf25afbe96" providerId="ADAL" clId="{B8A22514-9138-4555-AC0A-4A4AFD2E68BF}" dt="2021-02-01T06:52:49.936" v="5603" actId="478"/>
          <ac:cxnSpMkLst>
            <pc:docMk/>
            <pc:sldMk cId="620183978" sldId="541"/>
            <ac:cxnSpMk id="59" creationId="{E64B66B3-56E4-4145-9C0D-E8A348496BEA}"/>
          </ac:cxnSpMkLst>
        </pc:cxnChg>
        <pc:cxnChg chg="del">
          <ac:chgData name="Dongun Shin" userId="f006cbaf-5ce9-4997-9cc0-14bf25afbe96" providerId="ADAL" clId="{B8A22514-9138-4555-AC0A-4A4AFD2E68BF}" dt="2021-02-01T06:52:49.936" v="5603" actId="478"/>
          <ac:cxnSpMkLst>
            <pc:docMk/>
            <pc:sldMk cId="620183978" sldId="541"/>
            <ac:cxnSpMk id="61" creationId="{9332CFCD-EB3F-4398-ACAB-8DF43B80E822}"/>
          </ac:cxnSpMkLst>
        </pc:cxnChg>
        <pc:cxnChg chg="del">
          <ac:chgData name="Dongun Shin" userId="f006cbaf-5ce9-4997-9cc0-14bf25afbe96" providerId="ADAL" clId="{B8A22514-9138-4555-AC0A-4A4AFD2E68BF}" dt="2021-02-01T06:52:49.936" v="5603" actId="478"/>
          <ac:cxnSpMkLst>
            <pc:docMk/>
            <pc:sldMk cId="620183978" sldId="541"/>
            <ac:cxnSpMk id="62" creationId="{8CB1932C-0F05-4CDC-9637-9751CD008FCB}"/>
          </ac:cxnSpMkLst>
        </pc:cxnChg>
        <pc:cxnChg chg="del">
          <ac:chgData name="Dongun Shin" userId="f006cbaf-5ce9-4997-9cc0-14bf25afbe96" providerId="ADAL" clId="{B8A22514-9138-4555-AC0A-4A4AFD2E68BF}" dt="2021-02-01T06:52:49.936" v="5603" actId="478"/>
          <ac:cxnSpMkLst>
            <pc:docMk/>
            <pc:sldMk cId="620183978" sldId="541"/>
            <ac:cxnSpMk id="63" creationId="{D96EF14A-28C5-4655-A78A-AFE4039439B4}"/>
          </ac:cxnSpMkLst>
        </pc:cxnChg>
        <pc:cxnChg chg="add mod topLvl">
          <ac:chgData name="Dongun Shin" userId="f006cbaf-5ce9-4997-9cc0-14bf25afbe96" providerId="ADAL" clId="{B8A22514-9138-4555-AC0A-4A4AFD2E68BF}" dt="2021-02-01T06:55:38.263" v="5937" actId="165"/>
          <ac:cxnSpMkLst>
            <pc:docMk/>
            <pc:sldMk cId="620183978" sldId="541"/>
            <ac:cxnSpMk id="73" creationId="{2EF78CDA-39FA-4654-A451-6A8F43C87615}"/>
          </ac:cxnSpMkLst>
        </pc:cxnChg>
        <pc:cxnChg chg="add mod topLvl">
          <ac:chgData name="Dongun Shin" userId="f006cbaf-5ce9-4997-9cc0-14bf25afbe96" providerId="ADAL" clId="{B8A22514-9138-4555-AC0A-4A4AFD2E68BF}" dt="2021-02-01T06:56:29.950" v="5960" actId="14100"/>
          <ac:cxnSpMkLst>
            <pc:docMk/>
            <pc:sldMk cId="620183978" sldId="541"/>
            <ac:cxnSpMk id="76" creationId="{85075198-0A91-4F10-8C3C-3610EE527754}"/>
          </ac:cxnSpMkLst>
        </pc:cxnChg>
        <pc:cxnChg chg="add mod topLvl">
          <ac:chgData name="Dongun Shin" userId="f006cbaf-5ce9-4997-9cc0-14bf25afbe96" providerId="ADAL" clId="{B8A22514-9138-4555-AC0A-4A4AFD2E68BF}" dt="2021-02-01T06:55:38.263" v="5937" actId="165"/>
          <ac:cxnSpMkLst>
            <pc:docMk/>
            <pc:sldMk cId="620183978" sldId="541"/>
            <ac:cxnSpMk id="77" creationId="{DD24D938-66FA-47ED-BE66-6E2F7F105690}"/>
          </ac:cxnSpMkLst>
        </pc:cxnChg>
        <pc:cxnChg chg="add mod topLvl">
          <ac:chgData name="Dongun Shin" userId="f006cbaf-5ce9-4997-9cc0-14bf25afbe96" providerId="ADAL" clId="{B8A22514-9138-4555-AC0A-4A4AFD2E68BF}" dt="2021-02-01T06:55:38.263" v="5937" actId="165"/>
          <ac:cxnSpMkLst>
            <pc:docMk/>
            <pc:sldMk cId="620183978" sldId="541"/>
            <ac:cxnSpMk id="80" creationId="{5889A138-86D0-455E-BB20-8D973441B147}"/>
          </ac:cxnSpMkLst>
        </pc:cxnChg>
        <pc:cxnChg chg="del mod">
          <ac:chgData name="Dongun Shin" userId="f006cbaf-5ce9-4997-9cc0-14bf25afbe96" providerId="ADAL" clId="{B8A22514-9138-4555-AC0A-4A4AFD2E68BF}" dt="2021-02-01T06:52:49.936" v="5603" actId="478"/>
          <ac:cxnSpMkLst>
            <pc:docMk/>
            <pc:sldMk cId="620183978" sldId="541"/>
            <ac:cxnSpMk id="93" creationId="{1370E8A7-D0B8-407A-8A5C-80463639885A}"/>
          </ac:cxnSpMkLst>
        </pc:cxnChg>
        <pc:cxnChg chg="add mod topLvl">
          <ac:chgData name="Dongun Shin" userId="f006cbaf-5ce9-4997-9cc0-14bf25afbe96" providerId="ADAL" clId="{B8A22514-9138-4555-AC0A-4A4AFD2E68BF}" dt="2021-02-01T06:59:53.786" v="6009" actId="478"/>
          <ac:cxnSpMkLst>
            <pc:docMk/>
            <pc:sldMk cId="620183978" sldId="541"/>
            <ac:cxnSpMk id="126" creationId="{40FA675D-97EA-42B7-8432-895A99052661}"/>
          </ac:cxnSpMkLst>
        </pc:cxnChg>
        <pc:cxnChg chg="add mod topLvl">
          <ac:chgData name="Dongun Shin" userId="f006cbaf-5ce9-4997-9cc0-14bf25afbe96" providerId="ADAL" clId="{B8A22514-9138-4555-AC0A-4A4AFD2E68BF}" dt="2021-02-01T06:56:25.633" v="5959" actId="1076"/>
          <ac:cxnSpMkLst>
            <pc:docMk/>
            <pc:sldMk cId="620183978" sldId="541"/>
            <ac:cxnSpMk id="127" creationId="{6B928967-2AD7-4B17-964C-36D41EF4E09A}"/>
          </ac:cxnSpMkLst>
        </pc:cxnChg>
        <pc:cxnChg chg="add mod topLvl">
          <ac:chgData name="Dongun Shin" userId="f006cbaf-5ce9-4997-9cc0-14bf25afbe96" providerId="ADAL" clId="{B8A22514-9138-4555-AC0A-4A4AFD2E68BF}" dt="2021-02-01T07:00:28.592" v="6021" actId="478"/>
          <ac:cxnSpMkLst>
            <pc:docMk/>
            <pc:sldMk cId="620183978" sldId="541"/>
            <ac:cxnSpMk id="153" creationId="{CE9558F0-F962-43A9-8133-917AEBF9E1B0}"/>
          </ac:cxnSpMkLst>
        </pc:cxnChg>
        <pc:cxnChg chg="add mod topLvl">
          <ac:chgData name="Dongun Shin" userId="f006cbaf-5ce9-4997-9cc0-14bf25afbe96" providerId="ADAL" clId="{B8A22514-9138-4555-AC0A-4A4AFD2E68BF}" dt="2021-02-01T07:03:28.343" v="6115" actId="14100"/>
          <ac:cxnSpMkLst>
            <pc:docMk/>
            <pc:sldMk cId="620183978" sldId="541"/>
            <ac:cxnSpMk id="154" creationId="{E6AD2840-DC45-4CD9-8B41-EC53DB8931D7}"/>
          </ac:cxnSpMkLst>
        </pc:cxnChg>
        <pc:cxnChg chg="add del mod topLvl">
          <ac:chgData name="Dongun Shin" userId="f006cbaf-5ce9-4997-9cc0-14bf25afbe96" providerId="ADAL" clId="{B8A22514-9138-4555-AC0A-4A4AFD2E68BF}" dt="2021-02-01T07:03:02.623" v="6086" actId="478"/>
          <ac:cxnSpMkLst>
            <pc:docMk/>
            <pc:sldMk cId="620183978" sldId="541"/>
            <ac:cxnSpMk id="155" creationId="{D298963A-BD07-4444-8122-5A67848E01C5}"/>
          </ac:cxnSpMkLst>
        </pc:cxnChg>
        <pc:cxnChg chg="mod">
          <ac:chgData name="Dongun Shin" userId="f006cbaf-5ce9-4997-9cc0-14bf25afbe96" providerId="ADAL" clId="{B8A22514-9138-4555-AC0A-4A4AFD2E68BF}" dt="2021-02-01T07:01:54.425" v="6035"/>
          <ac:cxnSpMkLst>
            <pc:docMk/>
            <pc:sldMk cId="620183978" sldId="541"/>
            <ac:cxnSpMk id="189" creationId="{D882FDE9-CAEC-4962-9061-E7CC04221A1A}"/>
          </ac:cxnSpMkLst>
        </pc:cxnChg>
        <pc:cxnChg chg="mod">
          <ac:chgData name="Dongun Shin" userId="f006cbaf-5ce9-4997-9cc0-14bf25afbe96" providerId="ADAL" clId="{B8A22514-9138-4555-AC0A-4A4AFD2E68BF}" dt="2021-02-01T07:01:54.425" v="6035"/>
          <ac:cxnSpMkLst>
            <pc:docMk/>
            <pc:sldMk cId="620183978" sldId="541"/>
            <ac:cxnSpMk id="190" creationId="{48EAEAC5-7BD9-47F1-8C9F-79C5EC00CEF6}"/>
          </ac:cxnSpMkLst>
        </pc:cxnChg>
        <pc:cxnChg chg="mod">
          <ac:chgData name="Dongun Shin" userId="f006cbaf-5ce9-4997-9cc0-14bf25afbe96" providerId="ADAL" clId="{B8A22514-9138-4555-AC0A-4A4AFD2E68BF}" dt="2021-02-01T07:01:54.425" v="6035"/>
          <ac:cxnSpMkLst>
            <pc:docMk/>
            <pc:sldMk cId="620183978" sldId="541"/>
            <ac:cxnSpMk id="191" creationId="{D9CEB1AA-F534-4FEE-A779-08E3D1532DBD}"/>
          </ac:cxnSpMkLst>
        </pc:cxnChg>
        <pc:cxnChg chg="mod">
          <ac:chgData name="Dongun Shin" userId="f006cbaf-5ce9-4997-9cc0-14bf25afbe96" providerId="ADAL" clId="{B8A22514-9138-4555-AC0A-4A4AFD2E68BF}" dt="2021-02-01T07:01:54.425" v="6035"/>
          <ac:cxnSpMkLst>
            <pc:docMk/>
            <pc:sldMk cId="620183978" sldId="541"/>
            <ac:cxnSpMk id="192" creationId="{A6A91595-925A-4247-8402-B9FF70C4946D}"/>
          </ac:cxnSpMkLst>
        </pc:cxnChg>
        <pc:cxnChg chg="mod">
          <ac:chgData name="Dongun Shin" userId="f006cbaf-5ce9-4997-9cc0-14bf25afbe96" providerId="ADAL" clId="{B8A22514-9138-4555-AC0A-4A4AFD2E68BF}" dt="2021-02-01T07:01:54.425" v="6035"/>
          <ac:cxnSpMkLst>
            <pc:docMk/>
            <pc:sldMk cId="620183978" sldId="541"/>
            <ac:cxnSpMk id="193" creationId="{B7ACB91D-03CF-4AC7-BD08-5D8BDFBC64A1}"/>
          </ac:cxnSpMkLst>
        </pc:cxnChg>
        <pc:cxnChg chg="mod">
          <ac:chgData name="Dongun Shin" userId="f006cbaf-5ce9-4997-9cc0-14bf25afbe96" providerId="ADAL" clId="{B8A22514-9138-4555-AC0A-4A4AFD2E68BF}" dt="2021-02-01T07:01:54.425" v="6035"/>
          <ac:cxnSpMkLst>
            <pc:docMk/>
            <pc:sldMk cId="620183978" sldId="541"/>
            <ac:cxnSpMk id="194" creationId="{C13F6E6D-C801-4813-9D77-A67C14F17E27}"/>
          </ac:cxnSpMkLst>
        </pc:cxnChg>
        <pc:cxnChg chg="mod">
          <ac:chgData name="Dongun Shin" userId="f006cbaf-5ce9-4997-9cc0-14bf25afbe96" providerId="ADAL" clId="{B8A22514-9138-4555-AC0A-4A4AFD2E68BF}" dt="2021-02-01T07:02:59.318" v="6085" actId="165"/>
          <ac:cxnSpMkLst>
            <pc:docMk/>
            <pc:sldMk cId="620183978" sldId="541"/>
            <ac:cxnSpMk id="207" creationId="{449D4A5F-2505-40C1-BE9A-5710C1EABA6C}"/>
          </ac:cxnSpMkLst>
        </pc:cxnChg>
        <pc:cxnChg chg="mod">
          <ac:chgData name="Dongun Shin" userId="f006cbaf-5ce9-4997-9cc0-14bf25afbe96" providerId="ADAL" clId="{B8A22514-9138-4555-AC0A-4A4AFD2E68BF}" dt="2021-02-01T07:02:59.318" v="6085" actId="165"/>
          <ac:cxnSpMkLst>
            <pc:docMk/>
            <pc:sldMk cId="620183978" sldId="541"/>
            <ac:cxnSpMk id="208" creationId="{7BBFECE1-E9C5-4CA4-8F52-ED9887B7E2CD}"/>
          </ac:cxnSpMkLst>
        </pc:cxnChg>
        <pc:cxnChg chg="mod">
          <ac:chgData name="Dongun Shin" userId="f006cbaf-5ce9-4997-9cc0-14bf25afbe96" providerId="ADAL" clId="{B8A22514-9138-4555-AC0A-4A4AFD2E68BF}" dt="2021-02-01T07:02:59.318" v="6085" actId="165"/>
          <ac:cxnSpMkLst>
            <pc:docMk/>
            <pc:sldMk cId="620183978" sldId="541"/>
            <ac:cxnSpMk id="209" creationId="{1360BF95-83F2-4114-85AD-3A72A02D219F}"/>
          </ac:cxnSpMkLst>
        </pc:cxnChg>
        <pc:cxnChg chg="mod">
          <ac:chgData name="Dongun Shin" userId="f006cbaf-5ce9-4997-9cc0-14bf25afbe96" providerId="ADAL" clId="{B8A22514-9138-4555-AC0A-4A4AFD2E68BF}" dt="2021-02-01T07:02:59.318" v="6085" actId="165"/>
          <ac:cxnSpMkLst>
            <pc:docMk/>
            <pc:sldMk cId="620183978" sldId="541"/>
            <ac:cxnSpMk id="210" creationId="{C1D100D6-B63F-48E5-855F-B974FA38FD89}"/>
          </ac:cxnSpMkLst>
        </pc:cxnChg>
        <pc:cxnChg chg="mod">
          <ac:chgData name="Dongun Shin" userId="f006cbaf-5ce9-4997-9cc0-14bf25afbe96" providerId="ADAL" clId="{B8A22514-9138-4555-AC0A-4A4AFD2E68BF}" dt="2021-02-01T07:02:59.318" v="6085" actId="165"/>
          <ac:cxnSpMkLst>
            <pc:docMk/>
            <pc:sldMk cId="620183978" sldId="541"/>
            <ac:cxnSpMk id="211" creationId="{3908B9D5-8A84-4E01-860A-9B39A709CB95}"/>
          </ac:cxnSpMkLst>
        </pc:cxnChg>
        <pc:cxnChg chg="mod">
          <ac:chgData name="Dongun Shin" userId="f006cbaf-5ce9-4997-9cc0-14bf25afbe96" providerId="ADAL" clId="{B8A22514-9138-4555-AC0A-4A4AFD2E68BF}" dt="2021-02-01T07:02:59.318" v="6085" actId="165"/>
          <ac:cxnSpMkLst>
            <pc:docMk/>
            <pc:sldMk cId="620183978" sldId="541"/>
            <ac:cxnSpMk id="212" creationId="{1B46B1AE-7F4F-44F3-9003-CEB7E3E6E817}"/>
          </ac:cxnSpMkLst>
        </pc:cxnChg>
        <pc:cxnChg chg="mod">
          <ac:chgData name="Dongun Shin" userId="f006cbaf-5ce9-4997-9cc0-14bf25afbe96" providerId="ADAL" clId="{B8A22514-9138-4555-AC0A-4A4AFD2E68BF}" dt="2021-02-01T07:14:02.431" v="6371"/>
          <ac:cxnSpMkLst>
            <pc:docMk/>
            <pc:sldMk cId="620183978" sldId="541"/>
            <ac:cxnSpMk id="219" creationId="{0D977BB7-9E2D-4B7B-995C-2298491E98F9}"/>
          </ac:cxnSpMkLst>
        </pc:cxnChg>
        <pc:cxnChg chg="mod">
          <ac:chgData name="Dongun Shin" userId="f006cbaf-5ce9-4997-9cc0-14bf25afbe96" providerId="ADAL" clId="{B8A22514-9138-4555-AC0A-4A4AFD2E68BF}" dt="2021-02-01T07:14:02.431" v="6371"/>
          <ac:cxnSpMkLst>
            <pc:docMk/>
            <pc:sldMk cId="620183978" sldId="541"/>
            <ac:cxnSpMk id="222" creationId="{5678E701-CC20-454A-B60E-FB8E54050AB5}"/>
          </ac:cxnSpMkLst>
        </pc:cxnChg>
        <pc:cxnChg chg="mod">
          <ac:chgData name="Dongun Shin" userId="f006cbaf-5ce9-4997-9cc0-14bf25afbe96" providerId="ADAL" clId="{B8A22514-9138-4555-AC0A-4A4AFD2E68BF}" dt="2021-02-01T07:14:02.431" v="6371"/>
          <ac:cxnSpMkLst>
            <pc:docMk/>
            <pc:sldMk cId="620183978" sldId="541"/>
            <ac:cxnSpMk id="227" creationId="{4AD85928-CC64-4E48-9473-FDA0D30B140C}"/>
          </ac:cxnSpMkLst>
        </pc:cxnChg>
        <pc:cxnChg chg="mod">
          <ac:chgData name="Dongun Shin" userId="f006cbaf-5ce9-4997-9cc0-14bf25afbe96" providerId="ADAL" clId="{B8A22514-9138-4555-AC0A-4A4AFD2E68BF}" dt="2021-02-01T07:14:02.431" v="6371"/>
          <ac:cxnSpMkLst>
            <pc:docMk/>
            <pc:sldMk cId="620183978" sldId="541"/>
            <ac:cxnSpMk id="232" creationId="{87BDFDAA-663E-4335-A883-BB6B7EC97974}"/>
          </ac:cxnSpMkLst>
        </pc:cxnChg>
        <pc:cxnChg chg="mod">
          <ac:chgData name="Dongun Shin" userId="f006cbaf-5ce9-4997-9cc0-14bf25afbe96" providerId="ADAL" clId="{B8A22514-9138-4555-AC0A-4A4AFD2E68BF}" dt="2021-02-01T07:14:02.431" v="6371"/>
          <ac:cxnSpMkLst>
            <pc:docMk/>
            <pc:sldMk cId="620183978" sldId="541"/>
            <ac:cxnSpMk id="237" creationId="{A9C31388-BD22-4300-A6CD-A1412723C72F}"/>
          </ac:cxnSpMkLst>
        </pc:cxnChg>
      </pc:sldChg>
      <pc:sldChg chg="add del">
        <pc:chgData name="Dongun Shin" userId="f006cbaf-5ce9-4997-9cc0-14bf25afbe96" providerId="ADAL" clId="{B8A22514-9138-4555-AC0A-4A4AFD2E68BF}" dt="2021-02-01T07:08:51.297" v="6174"/>
        <pc:sldMkLst>
          <pc:docMk/>
          <pc:sldMk cId="465634425" sldId="4369"/>
        </pc:sldMkLst>
      </pc:sldChg>
      <pc:sldChg chg="addSp delSp modSp add del mod modAnim">
        <pc:chgData name="Dongun Shin" userId="f006cbaf-5ce9-4997-9cc0-14bf25afbe96" providerId="ADAL" clId="{B8A22514-9138-4555-AC0A-4A4AFD2E68BF}" dt="2021-02-01T07:16:58.265" v="6554" actId="47"/>
        <pc:sldMkLst>
          <pc:docMk/>
          <pc:sldMk cId="3297276312" sldId="4370"/>
        </pc:sldMkLst>
        <pc:spChg chg="mod">
          <ac:chgData name="Dongun Shin" userId="f006cbaf-5ce9-4997-9cc0-14bf25afbe96" providerId="ADAL" clId="{B8A22514-9138-4555-AC0A-4A4AFD2E68BF}" dt="2021-02-01T07:10:03.401" v="6196"/>
          <ac:spMkLst>
            <pc:docMk/>
            <pc:sldMk cId="3297276312" sldId="4370"/>
            <ac:spMk id="2" creationId="{67AD8AE8-1E39-4266-8C77-38C4FC848E05}"/>
          </ac:spMkLst>
        </pc:spChg>
        <pc:spChg chg="add del mod">
          <ac:chgData name="Dongun Shin" userId="f006cbaf-5ce9-4997-9cc0-14bf25afbe96" providerId="ADAL" clId="{B8A22514-9138-4555-AC0A-4A4AFD2E68BF}" dt="2021-02-01T07:10:49.801" v="6199"/>
          <ac:spMkLst>
            <pc:docMk/>
            <pc:sldMk cId="3297276312" sldId="4370"/>
            <ac:spMk id="70" creationId="{89D32C42-D381-4498-A0D4-388DAED957C5}"/>
          </ac:spMkLst>
        </pc:spChg>
        <pc:spChg chg="mod">
          <ac:chgData name="Dongun Shin" userId="f006cbaf-5ce9-4997-9cc0-14bf25afbe96" providerId="ADAL" clId="{B8A22514-9138-4555-AC0A-4A4AFD2E68BF}" dt="2021-02-01T07:10:47.204" v="6198"/>
          <ac:spMkLst>
            <pc:docMk/>
            <pc:sldMk cId="3297276312" sldId="4370"/>
            <ac:spMk id="74" creationId="{B6E6AD7F-F1D4-4BD9-AA2E-76E37B6FE636}"/>
          </ac:spMkLst>
        </pc:spChg>
        <pc:spChg chg="del">
          <ac:chgData name="Dongun Shin" userId="f006cbaf-5ce9-4997-9cc0-14bf25afbe96" providerId="ADAL" clId="{B8A22514-9138-4555-AC0A-4A4AFD2E68BF}" dt="2021-02-01T07:10:46.461" v="6197" actId="478"/>
          <ac:spMkLst>
            <pc:docMk/>
            <pc:sldMk cId="3297276312" sldId="4370"/>
            <ac:spMk id="81" creationId="{488A6672-5E74-4260-9836-65E7960F4094}"/>
          </ac:spMkLst>
        </pc:spChg>
        <pc:spChg chg="del">
          <ac:chgData name="Dongun Shin" userId="f006cbaf-5ce9-4997-9cc0-14bf25afbe96" providerId="ADAL" clId="{B8A22514-9138-4555-AC0A-4A4AFD2E68BF}" dt="2021-02-01T07:10:46.461" v="6197" actId="478"/>
          <ac:spMkLst>
            <pc:docMk/>
            <pc:sldMk cId="3297276312" sldId="4370"/>
            <ac:spMk id="82" creationId="{4D9ED73C-2B3F-468B-9099-33B2766B8606}"/>
          </ac:spMkLst>
        </pc:spChg>
        <pc:spChg chg="mod">
          <ac:chgData name="Dongun Shin" userId="f006cbaf-5ce9-4997-9cc0-14bf25afbe96" providerId="ADAL" clId="{B8A22514-9138-4555-AC0A-4A4AFD2E68BF}" dt="2021-02-01T07:10:47.204" v="6198"/>
          <ac:spMkLst>
            <pc:docMk/>
            <pc:sldMk cId="3297276312" sldId="4370"/>
            <ac:spMk id="85" creationId="{CA19065E-43D2-4AF8-806A-DBE39C470DF6}"/>
          </ac:spMkLst>
        </pc:spChg>
        <pc:spChg chg="del">
          <ac:chgData name="Dongun Shin" userId="f006cbaf-5ce9-4997-9cc0-14bf25afbe96" providerId="ADAL" clId="{B8A22514-9138-4555-AC0A-4A4AFD2E68BF}" dt="2021-02-01T07:10:46.461" v="6197" actId="478"/>
          <ac:spMkLst>
            <pc:docMk/>
            <pc:sldMk cId="3297276312" sldId="4370"/>
            <ac:spMk id="90" creationId="{DF9EBC65-1A3E-493E-BF4F-3DB08FD77A88}"/>
          </ac:spMkLst>
        </pc:spChg>
        <pc:spChg chg="del">
          <ac:chgData name="Dongun Shin" userId="f006cbaf-5ce9-4997-9cc0-14bf25afbe96" providerId="ADAL" clId="{B8A22514-9138-4555-AC0A-4A4AFD2E68BF}" dt="2021-02-01T07:10:46.461" v="6197" actId="478"/>
          <ac:spMkLst>
            <pc:docMk/>
            <pc:sldMk cId="3297276312" sldId="4370"/>
            <ac:spMk id="91" creationId="{35C02166-D7F7-4439-824B-D87F3CE9B200}"/>
          </ac:spMkLst>
        </pc:spChg>
        <pc:spChg chg="mod">
          <ac:chgData name="Dongun Shin" userId="f006cbaf-5ce9-4997-9cc0-14bf25afbe96" providerId="ADAL" clId="{B8A22514-9138-4555-AC0A-4A4AFD2E68BF}" dt="2021-02-01T07:10:47.204" v="6198"/>
          <ac:spMkLst>
            <pc:docMk/>
            <pc:sldMk cId="3297276312" sldId="4370"/>
            <ac:spMk id="92" creationId="{19F311FC-22E7-4903-A93A-D9257C9AE18C}"/>
          </ac:spMkLst>
        </pc:spChg>
        <pc:spChg chg="mod">
          <ac:chgData name="Dongun Shin" userId="f006cbaf-5ce9-4997-9cc0-14bf25afbe96" providerId="ADAL" clId="{B8A22514-9138-4555-AC0A-4A4AFD2E68BF}" dt="2021-02-01T07:10:47.204" v="6198"/>
          <ac:spMkLst>
            <pc:docMk/>
            <pc:sldMk cId="3297276312" sldId="4370"/>
            <ac:spMk id="97" creationId="{25DE9E0E-46B5-4514-BEFB-CDBDB554F6A1}"/>
          </ac:spMkLst>
        </pc:spChg>
        <pc:spChg chg="del">
          <ac:chgData name="Dongun Shin" userId="f006cbaf-5ce9-4997-9cc0-14bf25afbe96" providerId="ADAL" clId="{B8A22514-9138-4555-AC0A-4A4AFD2E68BF}" dt="2021-02-01T07:10:46.461" v="6197" actId="478"/>
          <ac:spMkLst>
            <pc:docMk/>
            <pc:sldMk cId="3297276312" sldId="4370"/>
            <ac:spMk id="102" creationId="{3B6DB3BC-0041-4D0D-8383-88C5D10A9781}"/>
          </ac:spMkLst>
        </pc:spChg>
        <pc:spChg chg="mod">
          <ac:chgData name="Dongun Shin" userId="f006cbaf-5ce9-4997-9cc0-14bf25afbe96" providerId="ADAL" clId="{B8A22514-9138-4555-AC0A-4A4AFD2E68BF}" dt="2021-02-01T07:10:47.204" v="6198"/>
          <ac:spMkLst>
            <pc:docMk/>
            <pc:sldMk cId="3297276312" sldId="4370"/>
            <ac:spMk id="103" creationId="{8AAD159B-933E-425E-B5FF-2CD24DF95584}"/>
          </ac:spMkLst>
        </pc:spChg>
        <pc:spChg chg="del">
          <ac:chgData name="Dongun Shin" userId="f006cbaf-5ce9-4997-9cc0-14bf25afbe96" providerId="ADAL" clId="{B8A22514-9138-4555-AC0A-4A4AFD2E68BF}" dt="2021-02-01T07:10:46.461" v="6197" actId="478"/>
          <ac:spMkLst>
            <pc:docMk/>
            <pc:sldMk cId="3297276312" sldId="4370"/>
            <ac:spMk id="104" creationId="{A1ECD257-14E6-4849-88A7-EBB7E691C537}"/>
          </ac:spMkLst>
        </pc:spChg>
        <pc:spChg chg="add mod">
          <ac:chgData name="Dongun Shin" userId="f006cbaf-5ce9-4997-9cc0-14bf25afbe96" providerId="ADAL" clId="{B8A22514-9138-4555-AC0A-4A4AFD2E68BF}" dt="2021-02-01T07:11:19.586" v="6208" actId="207"/>
          <ac:spMkLst>
            <pc:docMk/>
            <pc:sldMk cId="3297276312" sldId="4370"/>
            <ac:spMk id="105" creationId="{B2311BE3-85F2-46E1-B396-35D0AB5D4782}"/>
          </ac:spMkLst>
        </pc:spChg>
        <pc:spChg chg="del">
          <ac:chgData name="Dongun Shin" userId="f006cbaf-5ce9-4997-9cc0-14bf25afbe96" providerId="ADAL" clId="{B8A22514-9138-4555-AC0A-4A4AFD2E68BF}" dt="2021-02-01T07:10:46.461" v="6197" actId="478"/>
          <ac:spMkLst>
            <pc:docMk/>
            <pc:sldMk cId="3297276312" sldId="4370"/>
            <ac:spMk id="108" creationId="{1D17885B-4CC2-40C4-AFE0-27A89030B1A2}"/>
          </ac:spMkLst>
        </pc:spChg>
        <pc:spChg chg="mod">
          <ac:chgData name="Dongun Shin" userId="f006cbaf-5ce9-4997-9cc0-14bf25afbe96" providerId="ADAL" clId="{B8A22514-9138-4555-AC0A-4A4AFD2E68BF}" dt="2021-02-01T07:11:55.693" v="6310" actId="20577"/>
          <ac:spMkLst>
            <pc:docMk/>
            <pc:sldMk cId="3297276312" sldId="4370"/>
            <ac:spMk id="109" creationId="{57AD07C8-0A73-4444-8346-5ED329B38152}"/>
          </ac:spMkLst>
        </pc:spChg>
        <pc:spChg chg="mod">
          <ac:chgData name="Dongun Shin" userId="f006cbaf-5ce9-4997-9cc0-14bf25afbe96" providerId="ADAL" clId="{B8A22514-9138-4555-AC0A-4A4AFD2E68BF}" dt="2021-02-01T07:11:19.586" v="6208" actId="207"/>
          <ac:spMkLst>
            <pc:docMk/>
            <pc:sldMk cId="3297276312" sldId="4370"/>
            <ac:spMk id="115" creationId="{7839BCC6-CD72-41E9-B4A0-551FED9A5ADB}"/>
          </ac:spMkLst>
        </pc:spChg>
        <pc:spChg chg="mod">
          <ac:chgData name="Dongun Shin" userId="f006cbaf-5ce9-4997-9cc0-14bf25afbe96" providerId="ADAL" clId="{B8A22514-9138-4555-AC0A-4A4AFD2E68BF}" dt="2021-02-01T07:12:17.891" v="6370" actId="20577"/>
          <ac:spMkLst>
            <pc:docMk/>
            <pc:sldMk cId="3297276312" sldId="4370"/>
            <ac:spMk id="121" creationId="{BD696C84-54EE-4065-A0C0-2B817BBB13A7}"/>
          </ac:spMkLst>
        </pc:spChg>
        <pc:spChg chg="del">
          <ac:chgData name="Dongun Shin" userId="f006cbaf-5ce9-4997-9cc0-14bf25afbe96" providerId="ADAL" clId="{B8A22514-9138-4555-AC0A-4A4AFD2E68BF}" dt="2021-02-01T07:10:46.461" v="6197" actId="478"/>
          <ac:spMkLst>
            <pc:docMk/>
            <pc:sldMk cId="3297276312" sldId="4370"/>
            <ac:spMk id="130" creationId="{6615CEBB-3ABA-4B36-9E4F-D703D643D8CA}"/>
          </ac:spMkLst>
        </pc:spChg>
        <pc:spChg chg="mod">
          <ac:chgData name="Dongun Shin" userId="f006cbaf-5ce9-4997-9cc0-14bf25afbe96" providerId="ADAL" clId="{B8A22514-9138-4555-AC0A-4A4AFD2E68BF}" dt="2021-02-01T07:11:19.586" v="6208" actId="207"/>
          <ac:spMkLst>
            <pc:docMk/>
            <pc:sldMk cId="3297276312" sldId="4370"/>
            <ac:spMk id="133" creationId="{C533B5DE-43F0-446F-9B50-5898354075E8}"/>
          </ac:spMkLst>
        </pc:spChg>
        <pc:spChg chg="mod">
          <ac:chgData name="Dongun Shin" userId="f006cbaf-5ce9-4997-9cc0-14bf25afbe96" providerId="ADAL" clId="{B8A22514-9138-4555-AC0A-4A4AFD2E68BF}" dt="2021-02-01T07:11:38.291" v="6216"/>
          <ac:spMkLst>
            <pc:docMk/>
            <pc:sldMk cId="3297276312" sldId="4370"/>
            <ac:spMk id="138" creationId="{AB39AF37-89C5-45D6-9E96-1CAF289D0B71}"/>
          </ac:spMkLst>
        </pc:spChg>
        <pc:spChg chg="del">
          <ac:chgData name="Dongun Shin" userId="f006cbaf-5ce9-4997-9cc0-14bf25afbe96" providerId="ADAL" clId="{B8A22514-9138-4555-AC0A-4A4AFD2E68BF}" dt="2021-02-01T07:10:46.461" v="6197" actId="478"/>
          <ac:spMkLst>
            <pc:docMk/>
            <pc:sldMk cId="3297276312" sldId="4370"/>
            <ac:spMk id="198" creationId="{40947597-B23E-4E4D-9241-87A1818BD15B}"/>
          </ac:spMkLst>
        </pc:spChg>
        <pc:spChg chg="del">
          <ac:chgData name="Dongun Shin" userId="f006cbaf-5ce9-4997-9cc0-14bf25afbe96" providerId="ADAL" clId="{B8A22514-9138-4555-AC0A-4A4AFD2E68BF}" dt="2021-02-01T07:10:46.461" v="6197" actId="478"/>
          <ac:spMkLst>
            <pc:docMk/>
            <pc:sldMk cId="3297276312" sldId="4370"/>
            <ac:spMk id="204" creationId="{19445DE2-DE98-46B8-A7D3-438FBF7BAC35}"/>
          </ac:spMkLst>
        </pc:spChg>
        <pc:grpChg chg="add mod">
          <ac:chgData name="Dongun Shin" userId="f006cbaf-5ce9-4997-9cc0-14bf25afbe96" providerId="ADAL" clId="{B8A22514-9138-4555-AC0A-4A4AFD2E68BF}" dt="2021-02-01T07:11:19.586" v="6208" actId="207"/>
          <ac:grpSpMkLst>
            <pc:docMk/>
            <pc:sldMk cId="3297276312" sldId="4370"/>
            <ac:grpSpMk id="3" creationId="{437B1648-276D-46A4-A96A-CBDB341F0FCE}"/>
          </ac:grpSpMkLst>
        </pc:grpChg>
        <pc:grpChg chg="add del mod">
          <ac:chgData name="Dongun Shin" userId="f006cbaf-5ce9-4997-9cc0-14bf25afbe96" providerId="ADAL" clId="{B8A22514-9138-4555-AC0A-4A4AFD2E68BF}" dt="2021-02-01T07:10:49.801" v="6199"/>
          <ac:grpSpMkLst>
            <pc:docMk/>
            <pc:sldMk cId="3297276312" sldId="4370"/>
            <ac:grpSpMk id="71" creationId="{243C541F-65AD-4999-9CEC-E228D47E6C14}"/>
          </ac:grpSpMkLst>
        </pc:grpChg>
        <pc:grpChg chg="add del mod">
          <ac:chgData name="Dongun Shin" userId="f006cbaf-5ce9-4997-9cc0-14bf25afbe96" providerId="ADAL" clId="{B8A22514-9138-4555-AC0A-4A4AFD2E68BF}" dt="2021-02-01T07:10:49.801" v="6199"/>
          <ac:grpSpMkLst>
            <pc:docMk/>
            <pc:sldMk cId="3297276312" sldId="4370"/>
            <ac:grpSpMk id="78" creationId="{0F03EB58-AE02-4E33-8899-0DDF3D6A2472}"/>
          </ac:grpSpMkLst>
        </pc:grpChg>
        <pc:grpChg chg="mod">
          <ac:chgData name="Dongun Shin" userId="f006cbaf-5ce9-4997-9cc0-14bf25afbe96" providerId="ADAL" clId="{B8A22514-9138-4555-AC0A-4A4AFD2E68BF}" dt="2021-02-01T07:10:47.204" v="6198"/>
          <ac:grpSpMkLst>
            <pc:docMk/>
            <pc:sldMk cId="3297276312" sldId="4370"/>
            <ac:grpSpMk id="79" creationId="{445464B8-E2B8-4F31-B55B-827BC6444D12}"/>
          </ac:grpSpMkLst>
        </pc:grpChg>
        <pc:grpChg chg="add del mod">
          <ac:chgData name="Dongun Shin" userId="f006cbaf-5ce9-4997-9cc0-14bf25afbe96" providerId="ADAL" clId="{B8A22514-9138-4555-AC0A-4A4AFD2E68BF}" dt="2021-02-01T07:10:49.801" v="6199"/>
          <ac:grpSpMkLst>
            <pc:docMk/>
            <pc:sldMk cId="3297276312" sldId="4370"/>
            <ac:grpSpMk id="86" creationId="{ACA849ED-97D2-495F-B4EF-4B946B9419FE}"/>
          </ac:grpSpMkLst>
        </pc:grpChg>
        <pc:grpChg chg="mod">
          <ac:chgData name="Dongun Shin" userId="f006cbaf-5ce9-4997-9cc0-14bf25afbe96" providerId="ADAL" clId="{B8A22514-9138-4555-AC0A-4A4AFD2E68BF}" dt="2021-02-01T07:10:47.204" v="6198"/>
          <ac:grpSpMkLst>
            <pc:docMk/>
            <pc:sldMk cId="3297276312" sldId="4370"/>
            <ac:grpSpMk id="87" creationId="{1F7CC070-96E0-4D20-AB5B-AC5D799C5688}"/>
          </ac:grpSpMkLst>
        </pc:grpChg>
        <pc:grpChg chg="add del mod">
          <ac:chgData name="Dongun Shin" userId="f006cbaf-5ce9-4997-9cc0-14bf25afbe96" providerId="ADAL" clId="{B8A22514-9138-4555-AC0A-4A4AFD2E68BF}" dt="2021-02-01T07:10:49.801" v="6199"/>
          <ac:grpSpMkLst>
            <pc:docMk/>
            <pc:sldMk cId="3297276312" sldId="4370"/>
            <ac:grpSpMk id="93" creationId="{A5A98FAA-9158-4E30-8CAB-4C27047B39EA}"/>
          </ac:grpSpMkLst>
        </pc:grpChg>
        <pc:grpChg chg="mod">
          <ac:chgData name="Dongun Shin" userId="f006cbaf-5ce9-4997-9cc0-14bf25afbe96" providerId="ADAL" clId="{B8A22514-9138-4555-AC0A-4A4AFD2E68BF}" dt="2021-02-01T07:10:47.204" v="6198"/>
          <ac:grpSpMkLst>
            <pc:docMk/>
            <pc:sldMk cId="3297276312" sldId="4370"/>
            <ac:grpSpMk id="94" creationId="{C5D1DC46-AB7D-4595-8143-F39CAB7C0C61}"/>
          </ac:grpSpMkLst>
        </pc:grpChg>
        <pc:grpChg chg="add del mod">
          <ac:chgData name="Dongun Shin" userId="f006cbaf-5ce9-4997-9cc0-14bf25afbe96" providerId="ADAL" clId="{B8A22514-9138-4555-AC0A-4A4AFD2E68BF}" dt="2021-02-01T07:10:49.801" v="6199"/>
          <ac:grpSpMkLst>
            <pc:docMk/>
            <pc:sldMk cId="3297276312" sldId="4370"/>
            <ac:grpSpMk id="98" creationId="{036D43F0-6DF5-4491-9C3D-B67DCAA18CD5}"/>
          </ac:grpSpMkLst>
        </pc:grpChg>
        <pc:grpChg chg="mod">
          <ac:chgData name="Dongun Shin" userId="f006cbaf-5ce9-4997-9cc0-14bf25afbe96" providerId="ADAL" clId="{B8A22514-9138-4555-AC0A-4A4AFD2E68BF}" dt="2021-02-01T07:10:47.204" v="6198"/>
          <ac:grpSpMkLst>
            <pc:docMk/>
            <pc:sldMk cId="3297276312" sldId="4370"/>
            <ac:grpSpMk id="99" creationId="{9DA4B6FB-EF9C-4D23-8D16-9C3434FC4B04}"/>
          </ac:grpSpMkLst>
        </pc:grpChg>
        <pc:grpChg chg="add mod">
          <ac:chgData name="Dongun Shin" userId="f006cbaf-5ce9-4997-9cc0-14bf25afbe96" providerId="ADAL" clId="{B8A22514-9138-4555-AC0A-4A4AFD2E68BF}" dt="2021-02-01T07:11:19.586" v="6208" actId="207"/>
          <ac:grpSpMkLst>
            <pc:docMk/>
            <pc:sldMk cId="3297276312" sldId="4370"/>
            <ac:grpSpMk id="106" creationId="{2CD239D0-59C0-463D-9033-360F73AAF5BE}"/>
          </ac:grpSpMkLst>
        </pc:grpChg>
        <pc:grpChg chg="add mod">
          <ac:chgData name="Dongun Shin" userId="f006cbaf-5ce9-4997-9cc0-14bf25afbe96" providerId="ADAL" clId="{B8A22514-9138-4555-AC0A-4A4AFD2E68BF}" dt="2021-02-01T07:11:19.586" v="6208" actId="207"/>
          <ac:grpSpMkLst>
            <pc:docMk/>
            <pc:sldMk cId="3297276312" sldId="4370"/>
            <ac:grpSpMk id="111" creationId="{C0E1BB29-9DF2-449D-B35C-5D58172A43A8}"/>
          </ac:grpSpMkLst>
        </pc:grpChg>
        <pc:grpChg chg="mod">
          <ac:chgData name="Dongun Shin" userId="f006cbaf-5ce9-4997-9cc0-14bf25afbe96" providerId="ADAL" clId="{B8A22514-9138-4555-AC0A-4A4AFD2E68BF}" dt="2021-02-01T07:11:19.586" v="6208" actId="207"/>
          <ac:grpSpMkLst>
            <pc:docMk/>
            <pc:sldMk cId="3297276312" sldId="4370"/>
            <ac:grpSpMk id="112" creationId="{8229D768-1B3E-4F05-9B26-0D167BE3529C}"/>
          </ac:grpSpMkLst>
        </pc:grpChg>
        <pc:grpChg chg="add mod">
          <ac:chgData name="Dongun Shin" userId="f006cbaf-5ce9-4997-9cc0-14bf25afbe96" providerId="ADAL" clId="{B8A22514-9138-4555-AC0A-4A4AFD2E68BF}" dt="2021-02-01T07:11:19.586" v="6208" actId="207"/>
          <ac:grpSpMkLst>
            <pc:docMk/>
            <pc:sldMk cId="3297276312" sldId="4370"/>
            <ac:grpSpMk id="116" creationId="{F4E01C71-983C-4A11-9B54-961D76EF2C6C}"/>
          </ac:grpSpMkLst>
        </pc:grpChg>
        <pc:grpChg chg="mod">
          <ac:chgData name="Dongun Shin" userId="f006cbaf-5ce9-4997-9cc0-14bf25afbe96" providerId="ADAL" clId="{B8A22514-9138-4555-AC0A-4A4AFD2E68BF}" dt="2021-02-01T07:11:19.586" v="6208" actId="207"/>
          <ac:grpSpMkLst>
            <pc:docMk/>
            <pc:sldMk cId="3297276312" sldId="4370"/>
            <ac:grpSpMk id="117" creationId="{30B3E48D-5050-4F80-A325-48B50CA1FEAA}"/>
          </ac:grpSpMkLst>
        </pc:grpChg>
        <pc:grpChg chg="add mod">
          <ac:chgData name="Dongun Shin" userId="f006cbaf-5ce9-4997-9cc0-14bf25afbe96" providerId="ADAL" clId="{B8A22514-9138-4555-AC0A-4A4AFD2E68BF}" dt="2021-02-01T07:11:19.586" v="6208" actId="207"/>
          <ac:grpSpMkLst>
            <pc:docMk/>
            <pc:sldMk cId="3297276312" sldId="4370"/>
            <ac:grpSpMk id="122" creationId="{25490FB6-685C-4AE4-8893-6EBC9691BDAD}"/>
          </ac:grpSpMkLst>
        </pc:grpChg>
        <pc:grpChg chg="del">
          <ac:chgData name="Dongun Shin" userId="f006cbaf-5ce9-4997-9cc0-14bf25afbe96" providerId="ADAL" clId="{B8A22514-9138-4555-AC0A-4A4AFD2E68BF}" dt="2021-02-01T07:10:46.461" v="6197" actId="478"/>
          <ac:grpSpMkLst>
            <pc:docMk/>
            <pc:sldMk cId="3297276312" sldId="4370"/>
            <ac:grpSpMk id="123" creationId="{39AFFDA8-BA86-4186-8540-B2E9CDCC410A}"/>
          </ac:grpSpMkLst>
        </pc:grpChg>
        <pc:grpChg chg="mod">
          <ac:chgData name="Dongun Shin" userId="f006cbaf-5ce9-4997-9cc0-14bf25afbe96" providerId="ADAL" clId="{B8A22514-9138-4555-AC0A-4A4AFD2E68BF}" dt="2021-02-01T07:11:19.586" v="6208" actId="207"/>
          <ac:grpSpMkLst>
            <pc:docMk/>
            <pc:sldMk cId="3297276312" sldId="4370"/>
            <ac:grpSpMk id="129" creationId="{2409179B-F36A-4F27-96D2-9A1A61156E2F}"/>
          </ac:grpSpMkLst>
        </pc:grpChg>
        <pc:grpChg chg="add mod">
          <ac:chgData name="Dongun Shin" userId="f006cbaf-5ce9-4997-9cc0-14bf25afbe96" providerId="ADAL" clId="{B8A22514-9138-4555-AC0A-4A4AFD2E68BF}" dt="2021-02-01T07:11:19.586" v="6208" actId="207"/>
          <ac:grpSpMkLst>
            <pc:docMk/>
            <pc:sldMk cId="3297276312" sldId="4370"/>
            <ac:grpSpMk id="134" creationId="{C92DC6D7-0782-4220-B8C2-732BC115AC1C}"/>
          </ac:grpSpMkLst>
        </pc:grpChg>
        <pc:grpChg chg="mod">
          <ac:chgData name="Dongun Shin" userId="f006cbaf-5ce9-4997-9cc0-14bf25afbe96" providerId="ADAL" clId="{B8A22514-9138-4555-AC0A-4A4AFD2E68BF}" dt="2021-02-01T07:11:19.586" v="6208" actId="207"/>
          <ac:grpSpMkLst>
            <pc:docMk/>
            <pc:sldMk cId="3297276312" sldId="4370"/>
            <ac:grpSpMk id="135" creationId="{06A30AC7-40E5-4C8F-AC9C-2CCF1D8F510A}"/>
          </ac:grpSpMkLst>
        </pc:grpChg>
        <pc:grpChg chg="del">
          <ac:chgData name="Dongun Shin" userId="f006cbaf-5ce9-4997-9cc0-14bf25afbe96" providerId="ADAL" clId="{B8A22514-9138-4555-AC0A-4A4AFD2E68BF}" dt="2021-02-01T07:10:46.461" v="6197" actId="478"/>
          <ac:grpSpMkLst>
            <pc:docMk/>
            <pc:sldMk cId="3297276312" sldId="4370"/>
            <ac:grpSpMk id="179" creationId="{AB4B7701-FF28-4159-A176-1ED3B1CEDE42}"/>
          </ac:grpSpMkLst>
        </pc:grpChg>
        <pc:grpChg chg="del">
          <ac:chgData name="Dongun Shin" userId="f006cbaf-5ce9-4997-9cc0-14bf25afbe96" providerId="ADAL" clId="{B8A22514-9138-4555-AC0A-4A4AFD2E68BF}" dt="2021-02-01T07:10:46.461" v="6197" actId="478"/>
          <ac:grpSpMkLst>
            <pc:docMk/>
            <pc:sldMk cId="3297276312" sldId="4370"/>
            <ac:grpSpMk id="199" creationId="{53D26688-4D12-426B-A98C-56BDB6E66886}"/>
          </ac:grpSpMkLst>
        </pc:grpChg>
        <pc:picChg chg="mod">
          <ac:chgData name="Dongun Shin" userId="f006cbaf-5ce9-4997-9cc0-14bf25afbe96" providerId="ADAL" clId="{B8A22514-9138-4555-AC0A-4A4AFD2E68BF}" dt="2021-02-01T07:10:47.204" v="6198"/>
          <ac:picMkLst>
            <pc:docMk/>
            <pc:sldMk cId="3297276312" sldId="4370"/>
            <ac:picMk id="72" creationId="{FB0055C1-B04C-4051-932A-561825631AF4}"/>
          </ac:picMkLst>
        </pc:picChg>
        <pc:picChg chg="mod">
          <ac:chgData name="Dongun Shin" userId="f006cbaf-5ce9-4997-9cc0-14bf25afbe96" providerId="ADAL" clId="{B8A22514-9138-4555-AC0A-4A4AFD2E68BF}" dt="2021-02-01T07:10:47.204" v="6198"/>
          <ac:picMkLst>
            <pc:docMk/>
            <pc:sldMk cId="3297276312" sldId="4370"/>
            <ac:picMk id="84" creationId="{8506BA8F-5185-4D83-97F3-A18357FCA7C8}"/>
          </ac:picMkLst>
        </pc:picChg>
        <pc:picChg chg="mod">
          <ac:chgData name="Dongun Shin" userId="f006cbaf-5ce9-4997-9cc0-14bf25afbe96" providerId="ADAL" clId="{B8A22514-9138-4555-AC0A-4A4AFD2E68BF}" dt="2021-02-01T07:10:47.204" v="6198"/>
          <ac:picMkLst>
            <pc:docMk/>
            <pc:sldMk cId="3297276312" sldId="4370"/>
            <ac:picMk id="89" creationId="{ECA611E7-D6E5-4E82-9EA9-345D6B78F3B8}"/>
          </ac:picMkLst>
        </pc:picChg>
        <pc:picChg chg="mod">
          <ac:chgData name="Dongun Shin" userId="f006cbaf-5ce9-4997-9cc0-14bf25afbe96" providerId="ADAL" clId="{B8A22514-9138-4555-AC0A-4A4AFD2E68BF}" dt="2021-02-01T07:10:47.204" v="6198"/>
          <ac:picMkLst>
            <pc:docMk/>
            <pc:sldMk cId="3297276312" sldId="4370"/>
            <ac:picMk id="96" creationId="{0F65106B-1FA8-4429-AFBE-388585D469E8}"/>
          </ac:picMkLst>
        </pc:picChg>
        <pc:picChg chg="mod">
          <ac:chgData name="Dongun Shin" userId="f006cbaf-5ce9-4997-9cc0-14bf25afbe96" providerId="ADAL" clId="{B8A22514-9138-4555-AC0A-4A4AFD2E68BF}" dt="2021-02-01T07:10:47.204" v="6198"/>
          <ac:picMkLst>
            <pc:docMk/>
            <pc:sldMk cId="3297276312" sldId="4370"/>
            <ac:picMk id="101" creationId="{7043711B-738F-4314-940E-25D344F17D02}"/>
          </ac:picMkLst>
        </pc:picChg>
        <pc:picChg chg="mod">
          <ac:chgData name="Dongun Shin" userId="f006cbaf-5ce9-4997-9cc0-14bf25afbe96" providerId="ADAL" clId="{B8A22514-9138-4555-AC0A-4A4AFD2E68BF}" dt="2021-02-01T07:11:19.586" v="6208" actId="207"/>
          <ac:picMkLst>
            <pc:docMk/>
            <pc:sldMk cId="3297276312" sldId="4370"/>
            <ac:picMk id="107" creationId="{61049E39-DE5E-475D-B1A3-DEA44E6BD414}"/>
          </ac:picMkLst>
        </pc:picChg>
        <pc:picChg chg="mod">
          <ac:chgData name="Dongun Shin" userId="f006cbaf-5ce9-4997-9cc0-14bf25afbe96" providerId="ADAL" clId="{B8A22514-9138-4555-AC0A-4A4AFD2E68BF}" dt="2021-02-01T07:11:19.586" v="6208" actId="207"/>
          <ac:picMkLst>
            <pc:docMk/>
            <pc:sldMk cId="3297276312" sldId="4370"/>
            <ac:picMk id="114" creationId="{15A95C78-7432-49D1-8E46-DB79AD01741F}"/>
          </ac:picMkLst>
        </pc:picChg>
        <pc:picChg chg="del">
          <ac:chgData name="Dongun Shin" userId="f006cbaf-5ce9-4997-9cc0-14bf25afbe96" providerId="ADAL" clId="{B8A22514-9138-4555-AC0A-4A4AFD2E68BF}" dt="2021-02-01T07:10:46.461" v="6197" actId="478"/>
          <ac:picMkLst>
            <pc:docMk/>
            <pc:sldMk cId="3297276312" sldId="4370"/>
            <ac:picMk id="118" creationId="{189B31EF-DBC4-44F2-AFED-BF07F23AEA36}"/>
          </ac:picMkLst>
        </pc:picChg>
        <pc:picChg chg="mod">
          <ac:chgData name="Dongun Shin" userId="f006cbaf-5ce9-4997-9cc0-14bf25afbe96" providerId="ADAL" clId="{B8A22514-9138-4555-AC0A-4A4AFD2E68BF}" dt="2021-02-01T07:11:19.586" v="6208" actId="207"/>
          <ac:picMkLst>
            <pc:docMk/>
            <pc:sldMk cId="3297276312" sldId="4370"/>
            <ac:picMk id="120" creationId="{36D8ACDC-C8A1-40B5-A77D-B0AED85A4FAF}"/>
          </ac:picMkLst>
        </pc:picChg>
        <pc:picChg chg="del">
          <ac:chgData name="Dongun Shin" userId="f006cbaf-5ce9-4997-9cc0-14bf25afbe96" providerId="ADAL" clId="{B8A22514-9138-4555-AC0A-4A4AFD2E68BF}" dt="2021-02-01T07:10:46.461" v="6197" actId="478"/>
          <ac:picMkLst>
            <pc:docMk/>
            <pc:sldMk cId="3297276312" sldId="4370"/>
            <ac:picMk id="128" creationId="{48E52F62-8A26-491A-BC1E-FC0A9A6E1010}"/>
          </ac:picMkLst>
        </pc:picChg>
        <pc:picChg chg="mod">
          <ac:chgData name="Dongun Shin" userId="f006cbaf-5ce9-4997-9cc0-14bf25afbe96" providerId="ADAL" clId="{B8A22514-9138-4555-AC0A-4A4AFD2E68BF}" dt="2021-02-01T07:11:19.586" v="6208" actId="207"/>
          <ac:picMkLst>
            <pc:docMk/>
            <pc:sldMk cId="3297276312" sldId="4370"/>
            <ac:picMk id="132" creationId="{89ABA9D0-4084-49C7-B9B6-39AD1EE49315}"/>
          </ac:picMkLst>
        </pc:picChg>
        <pc:picChg chg="mod">
          <ac:chgData name="Dongun Shin" userId="f006cbaf-5ce9-4997-9cc0-14bf25afbe96" providerId="ADAL" clId="{B8A22514-9138-4555-AC0A-4A4AFD2E68BF}" dt="2021-02-01T07:11:19.586" v="6208" actId="207"/>
          <ac:picMkLst>
            <pc:docMk/>
            <pc:sldMk cId="3297276312" sldId="4370"/>
            <ac:picMk id="137" creationId="{6E10B780-C76E-43DE-B799-C5CBEB044785}"/>
          </ac:picMkLst>
        </pc:picChg>
        <pc:picChg chg="del">
          <ac:chgData name="Dongun Shin" userId="f006cbaf-5ce9-4997-9cc0-14bf25afbe96" providerId="ADAL" clId="{B8A22514-9138-4555-AC0A-4A4AFD2E68BF}" dt="2021-02-01T07:10:46.461" v="6197" actId="478"/>
          <ac:picMkLst>
            <pc:docMk/>
            <pc:sldMk cId="3297276312" sldId="4370"/>
            <ac:picMk id="148" creationId="{9CE0BE6D-0C34-4D76-9E04-FAC63475A11B}"/>
          </ac:picMkLst>
        </pc:picChg>
        <pc:picChg chg="del">
          <ac:chgData name="Dongun Shin" userId="f006cbaf-5ce9-4997-9cc0-14bf25afbe96" providerId="ADAL" clId="{B8A22514-9138-4555-AC0A-4A4AFD2E68BF}" dt="2021-02-01T07:10:46.461" v="6197" actId="478"/>
          <ac:picMkLst>
            <pc:docMk/>
            <pc:sldMk cId="3297276312" sldId="4370"/>
            <ac:picMk id="149" creationId="{20269654-1778-49D3-93AE-4B9771E0FFB1}"/>
          </ac:picMkLst>
        </pc:picChg>
        <pc:picChg chg="del">
          <ac:chgData name="Dongun Shin" userId="f006cbaf-5ce9-4997-9cc0-14bf25afbe96" providerId="ADAL" clId="{B8A22514-9138-4555-AC0A-4A4AFD2E68BF}" dt="2021-02-01T07:10:46.461" v="6197" actId="478"/>
          <ac:picMkLst>
            <pc:docMk/>
            <pc:sldMk cId="3297276312" sldId="4370"/>
            <ac:picMk id="151" creationId="{727BC941-0BEC-4226-A30A-A20CF719243D}"/>
          </ac:picMkLst>
        </pc:picChg>
        <pc:picChg chg="del">
          <ac:chgData name="Dongun Shin" userId="f006cbaf-5ce9-4997-9cc0-14bf25afbe96" providerId="ADAL" clId="{B8A22514-9138-4555-AC0A-4A4AFD2E68BF}" dt="2021-02-01T07:10:46.461" v="6197" actId="478"/>
          <ac:picMkLst>
            <pc:docMk/>
            <pc:sldMk cId="3297276312" sldId="4370"/>
            <ac:picMk id="159" creationId="{DE55949A-FE19-44FF-B214-F91D85CC1A0B}"/>
          </ac:picMkLst>
        </pc:picChg>
        <pc:picChg chg="del">
          <ac:chgData name="Dongun Shin" userId="f006cbaf-5ce9-4997-9cc0-14bf25afbe96" providerId="ADAL" clId="{B8A22514-9138-4555-AC0A-4A4AFD2E68BF}" dt="2021-02-01T07:10:46.461" v="6197" actId="478"/>
          <ac:picMkLst>
            <pc:docMk/>
            <pc:sldMk cId="3297276312" sldId="4370"/>
            <ac:picMk id="160" creationId="{CDAA994D-7BC1-4476-BA2F-00211DD25002}"/>
          </ac:picMkLst>
        </pc:picChg>
        <pc:picChg chg="del">
          <ac:chgData name="Dongun Shin" userId="f006cbaf-5ce9-4997-9cc0-14bf25afbe96" providerId="ADAL" clId="{B8A22514-9138-4555-AC0A-4A4AFD2E68BF}" dt="2021-02-01T07:10:46.461" v="6197" actId="478"/>
          <ac:picMkLst>
            <pc:docMk/>
            <pc:sldMk cId="3297276312" sldId="4370"/>
            <ac:picMk id="161" creationId="{E0872DE6-04D8-41F2-B8CF-8DC1F353C490}"/>
          </ac:picMkLst>
        </pc:picChg>
        <pc:picChg chg="del">
          <ac:chgData name="Dongun Shin" userId="f006cbaf-5ce9-4997-9cc0-14bf25afbe96" providerId="ADAL" clId="{B8A22514-9138-4555-AC0A-4A4AFD2E68BF}" dt="2021-02-01T07:10:46.461" v="6197" actId="478"/>
          <ac:picMkLst>
            <pc:docMk/>
            <pc:sldMk cId="3297276312" sldId="4370"/>
            <ac:picMk id="163" creationId="{9166ACF1-16E5-4B2C-A29A-9049FE4C32B3}"/>
          </ac:picMkLst>
        </pc:picChg>
        <pc:picChg chg="del">
          <ac:chgData name="Dongun Shin" userId="f006cbaf-5ce9-4997-9cc0-14bf25afbe96" providerId="ADAL" clId="{B8A22514-9138-4555-AC0A-4A4AFD2E68BF}" dt="2021-02-01T07:10:46.461" v="6197" actId="478"/>
          <ac:picMkLst>
            <pc:docMk/>
            <pc:sldMk cId="3297276312" sldId="4370"/>
            <ac:picMk id="165" creationId="{1DD7A320-AB31-4381-962F-A4E9C411397C}"/>
          </ac:picMkLst>
        </pc:picChg>
        <pc:picChg chg="del">
          <ac:chgData name="Dongun Shin" userId="f006cbaf-5ce9-4997-9cc0-14bf25afbe96" providerId="ADAL" clId="{B8A22514-9138-4555-AC0A-4A4AFD2E68BF}" dt="2021-02-01T07:10:46.461" v="6197" actId="478"/>
          <ac:picMkLst>
            <pc:docMk/>
            <pc:sldMk cId="3297276312" sldId="4370"/>
            <ac:picMk id="167" creationId="{C2F236DF-DAEF-4155-A60C-CC397292CD95}"/>
          </ac:picMkLst>
        </pc:picChg>
        <pc:picChg chg="del">
          <ac:chgData name="Dongun Shin" userId="f006cbaf-5ce9-4997-9cc0-14bf25afbe96" providerId="ADAL" clId="{B8A22514-9138-4555-AC0A-4A4AFD2E68BF}" dt="2021-02-01T07:10:46.461" v="6197" actId="478"/>
          <ac:picMkLst>
            <pc:docMk/>
            <pc:sldMk cId="3297276312" sldId="4370"/>
            <ac:picMk id="168" creationId="{072BF0FA-36D3-4867-B5F8-4A737628E59A}"/>
          </ac:picMkLst>
        </pc:picChg>
        <pc:picChg chg="del">
          <ac:chgData name="Dongun Shin" userId="f006cbaf-5ce9-4997-9cc0-14bf25afbe96" providerId="ADAL" clId="{B8A22514-9138-4555-AC0A-4A4AFD2E68BF}" dt="2021-02-01T07:10:46.461" v="6197" actId="478"/>
          <ac:picMkLst>
            <pc:docMk/>
            <pc:sldMk cId="3297276312" sldId="4370"/>
            <ac:picMk id="169" creationId="{FFBA5ADB-C7BE-4C6E-9CC8-FAD2240429D3}"/>
          </ac:picMkLst>
        </pc:picChg>
        <pc:picChg chg="del">
          <ac:chgData name="Dongun Shin" userId="f006cbaf-5ce9-4997-9cc0-14bf25afbe96" providerId="ADAL" clId="{B8A22514-9138-4555-AC0A-4A4AFD2E68BF}" dt="2021-02-01T07:10:46.461" v="6197" actId="478"/>
          <ac:picMkLst>
            <pc:docMk/>
            <pc:sldMk cId="3297276312" sldId="4370"/>
            <ac:picMk id="200" creationId="{4741944B-A1AD-441B-908B-0902AAB91118}"/>
          </ac:picMkLst>
        </pc:picChg>
        <pc:picChg chg="del">
          <ac:chgData name="Dongun Shin" userId="f006cbaf-5ce9-4997-9cc0-14bf25afbe96" providerId="ADAL" clId="{B8A22514-9138-4555-AC0A-4A4AFD2E68BF}" dt="2021-02-01T07:10:46.461" v="6197" actId="478"/>
          <ac:picMkLst>
            <pc:docMk/>
            <pc:sldMk cId="3297276312" sldId="4370"/>
            <ac:picMk id="201" creationId="{A3662B1B-DD3F-4DDE-BA60-EF8142C0A632}"/>
          </ac:picMkLst>
        </pc:picChg>
        <pc:picChg chg="del">
          <ac:chgData name="Dongun Shin" userId="f006cbaf-5ce9-4997-9cc0-14bf25afbe96" providerId="ADAL" clId="{B8A22514-9138-4555-AC0A-4A4AFD2E68BF}" dt="2021-02-01T07:10:46.461" v="6197" actId="478"/>
          <ac:picMkLst>
            <pc:docMk/>
            <pc:sldMk cId="3297276312" sldId="4370"/>
            <ac:picMk id="202" creationId="{CD972AAF-7AEB-4CB2-8A4C-73C125F59FFB}"/>
          </ac:picMkLst>
        </pc:picChg>
        <pc:picChg chg="del">
          <ac:chgData name="Dongun Shin" userId="f006cbaf-5ce9-4997-9cc0-14bf25afbe96" providerId="ADAL" clId="{B8A22514-9138-4555-AC0A-4A4AFD2E68BF}" dt="2021-02-01T07:10:46.461" v="6197" actId="478"/>
          <ac:picMkLst>
            <pc:docMk/>
            <pc:sldMk cId="3297276312" sldId="4370"/>
            <ac:picMk id="203" creationId="{B219B9AD-9A24-44C1-BBEB-72678A1A0D68}"/>
          </ac:picMkLst>
        </pc:picChg>
        <pc:cxnChg chg="del">
          <ac:chgData name="Dongun Shin" userId="f006cbaf-5ce9-4997-9cc0-14bf25afbe96" providerId="ADAL" clId="{B8A22514-9138-4555-AC0A-4A4AFD2E68BF}" dt="2021-02-01T07:10:46.461" v="6197" actId="478"/>
          <ac:cxnSpMkLst>
            <pc:docMk/>
            <pc:sldMk cId="3297276312" sldId="4370"/>
            <ac:cxnSpMk id="73" creationId="{2EF78CDA-39FA-4654-A451-6A8F43C87615}"/>
          </ac:cxnSpMkLst>
        </pc:cxnChg>
        <pc:cxnChg chg="mod">
          <ac:chgData name="Dongun Shin" userId="f006cbaf-5ce9-4997-9cc0-14bf25afbe96" providerId="ADAL" clId="{B8A22514-9138-4555-AC0A-4A4AFD2E68BF}" dt="2021-02-01T07:10:47.204" v="6198"/>
          <ac:cxnSpMkLst>
            <pc:docMk/>
            <pc:sldMk cId="3297276312" sldId="4370"/>
            <ac:cxnSpMk id="75" creationId="{8C159A27-788C-406D-9C09-99FE65549DE5}"/>
          </ac:cxnSpMkLst>
        </pc:cxnChg>
        <pc:cxnChg chg="del">
          <ac:chgData name="Dongun Shin" userId="f006cbaf-5ce9-4997-9cc0-14bf25afbe96" providerId="ADAL" clId="{B8A22514-9138-4555-AC0A-4A4AFD2E68BF}" dt="2021-02-01T07:10:46.461" v="6197" actId="478"/>
          <ac:cxnSpMkLst>
            <pc:docMk/>
            <pc:sldMk cId="3297276312" sldId="4370"/>
            <ac:cxnSpMk id="76" creationId="{85075198-0A91-4F10-8C3C-3610EE527754}"/>
          </ac:cxnSpMkLst>
        </pc:cxnChg>
        <pc:cxnChg chg="del">
          <ac:chgData name="Dongun Shin" userId="f006cbaf-5ce9-4997-9cc0-14bf25afbe96" providerId="ADAL" clId="{B8A22514-9138-4555-AC0A-4A4AFD2E68BF}" dt="2021-02-01T07:10:46.461" v="6197" actId="478"/>
          <ac:cxnSpMkLst>
            <pc:docMk/>
            <pc:sldMk cId="3297276312" sldId="4370"/>
            <ac:cxnSpMk id="77" creationId="{DD24D938-66FA-47ED-BE66-6E2F7F105690}"/>
          </ac:cxnSpMkLst>
        </pc:cxnChg>
        <pc:cxnChg chg="del">
          <ac:chgData name="Dongun Shin" userId="f006cbaf-5ce9-4997-9cc0-14bf25afbe96" providerId="ADAL" clId="{B8A22514-9138-4555-AC0A-4A4AFD2E68BF}" dt="2021-02-01T07:10:46.461" v="6197" actId="478"/>
          <ac:cxnSpMkLst>
            <pc:docMk/>
            <pc:sldMk cId="3297276312" sldId="4370"/>
            <ac:cxnSpMk id="80" creationId="{5889A138-86D0-455E-BB20-8D973441B147}"/>
          </ac:cxnSpMkLst>
        </pc:cxnChg>
        <pc:cxnChg chg="mod">
          <ac:chgData name="Dongun Shin" userId="f006cbaf-5ce9-4997-9cc0-14bf25afbe96" providerId="ADAL" clId="{B8A22514-9138-4555-AC0A-4A4AFD2E68BF}" dt="2021-02-01T07:10:47.204" v="6198"/>
          <ac:cxnSpMkLst>
            <pc:docMk/>
            <pc:sldMk cId="3297276312" sldId="4370"/>
            <ac:cxnSpMk id="83" creationId="{D7B11D03-8D4C-4B56-BDFC-8F57A5711525}"/>
          </ac:cxnSpMkLst>
        </pc:cxnChg>
        <pc:cxnChg chg="mod">
          <ac:chgData name="Dongun Shin" userId="f006cbaf-5ce9-4997-9cc0-14bf25afbe96" providerId="ADAL" clId="{B8A22514-9138-4555-AC0A-4A4AFD2E68BF}" dt="2021-02-01T07:10:47.204" v="6198"/>
          <ac:cxnSpMkLst>
            <pc:docMk/>
            <pc:sldMk cId="3297276312" sldId="4370"/>
            <ac:cxnSpMk id="88" creationId="{CFFF9899-3DB4-4F31-8B05-0305C9C1A84D}"/>
          </ac:cxnSpMkLst>
        </pc:cxnChg>
        <pc:cxnChg chg="mod">
          <ac:chgData name="Dongun Shin" userId="f006cbaf-5ce9-4997-9cc0-14bf25afbe96" providerId="ADAL" clId="{B8A22514-9138-4555-AC0A-4A4AFD2E68BF}" dt="2021-02-01T07:10:47.204" v="6198"/>
          <ac:cxnSpMkLst>
            <pc:docMk/>
            <pc:sldMk cId="3297276312" sldId="4370"/>
            <ac:cxnSpMk id="95" creationId="{3E0B289C-A645-4CE3-9617-9D93A1E16091}"/>
          </ac:cxnSpMkLst>
        </pc:cxnChg>
        <pc:cxnChg chg="mod">
          <ac:chgData name="Dongun Shin" userId="f006cbaf-5ce9-4997-9cc0-14bf25afbe96" providerId="ADAL" clId="{B8A22514-9138-4555-AC0A-4A4AFD2E68BF}" dt="2021-02-01T07:10:47.204" v="6198"/>
          <ac:cxnSpMkLst>
            <pc:docMk/>
            <pc:sldMk cId="3297276312" sldId="4370"/>
            <ac:cxnSpMk id="100" creationId="{1F236AD2-D183-4C96-8DEE-092C4A647C8E}"/>
          </ac:cxnSpMkLst>
        </pc:cxnChg>
        <pc:cxnChg chg="mod">
          <ac:chgData name="Dongun Shin" userId="f006cbaf-5ce9-4997-9cc0-14bf25afbe96" providerId="ADAL" clId="{B8A22514-9138-4555-AC0A-4A4AFD2E68BF}" dt="2021-02-01T07:11:19.586" v="6208" actId="207"/>
          <ac:cxnSpMkLst>
            <pc:docMk/>
            <pc:sldMk cId="3297276312" sldId="4370"/>
            <ac:cxnSpMk id="110" creationId="{8ED37FCF-B76A-4C68-AD94-F10599B93ED0}"/>
          </ac:cxnSpMkLst>
        </pc:cxnChg>
        <pc:cxnChg chg="mod">
          <ac:chgData name="Dongun Shin" userId="f006cbaf-5ce9-4997-9cc0-14bf25afbe96" providerId="ADAL" clId="{B8A22514-9138-4555-AC0A-4A4AFD2E68BF}" dt="2021-02-01T07:11:19.586" v="6208" actId="207"/>
          <ac:cxnSpMkLst>
            <pc:docMk/>
            <pc:sldMk cId="3297276312" sldId="4370"/>
            <ac:cxnSpMk id="113" creationId="{C2F0A3FE-27F7-4244-BF43-59052FA9142A}"/>
          </ac:cxnSpMkLst>
        </pc:cxnChg>
        <pc:cxnChg chg="mod">
          <ac:chgData name="Dongun Shin" userId="f006cbaf-5ce9-4997-9cc0-14bf25afbe96" providerId="ADAL" clId="{B8A22514-9138-4555-AC0A-4A4AFD2E68BF}" dt="2021-02-01T07:11:19.586" v="6208" actId="207"/>
          <ac:cxnSpMkLst>
            <pc:docMk/>
            <pc:sldMk cId="3297276312" sldId="4370"/>
            <ac:cxnSpMk id="119" creationId="{26E4689F-BA5E-4ED8-9553-792728CE9DE2}"/>
          </ac:cxnSpMkLst>
        </pc:cxnChg>
        <pc:cxnChg chg="del">
          <ac:chgData name="Dongun Shin" userId="f006cbaf-5ce9-4997-9cc0-14bf25afbe96" providerId="ADAL" clId="{B8A22514-9138-4555-AC0A-4A4AFD2E68BF}" dt="2021-02-01T07:10:46.461" v="6197" actId="478"/>
          <ac:cxnSpMkLst>
            <pc:docMk/>
            <pc:sldMk cId="3297276312" sldId="4370"/>
            <ac:cxnSpMk id="126" creationId="{40FA675D-97EA-42B7-8432-895A99052661}"/>
          </ac:cxnSpMkLst>
        </pc:cxnChg>
        <pc:cxnChg chg="del">
          <ac:chgData name="Dongun Shin" userId="f006cbaf-5ce9-4997-9cc0-14bf25afbe96" providerId="ADAL" clId="{B8A22514-9138-4555-AC0A-4A4AFD2E68BF}" dt="2021-02-01T07:10:46.461" v="6197" actId="478"/>
          <ac:cxnSpMkLst>
            <pc:docMk/>
            <pc:sldMk cId="3297276312" sldId="4370"/>
            <ac:cxnSpMk id="127" creationId="{6B928967-2AD7-4B17-964C-36D41EF4E09A}"/>
          </ac:cxnSpMkLst>
        </pc:cxnChg>
        <pc:cxnChg chg="mod">
          <ac:chgData name="Dongun Shin" userId="f006cbaf-5ce9-4997-9cc0-14bf25afbe96" providerId="ADAL" clId="{B8A22514-9138-4555-AC0A-4A4AFD2E68BF}" dt="2021-02-01T07:11:19.586" v="6208" actId="207"/>
          <ac:cxnSpMkLst>
            <pc:docMk/>
            <pc:sldMk cId="3297276312" sldId="4370"/>
            <ac:cxnSpMk id="131" creationId="{36BD32B4-0B91-4B15-ABE4-DD0D73AED3B3}"/>
          </ac:cxnSpMkLst>
        </pc:cxnChg>
        <pc:cxnChg chg="mod">
          <ac:chgData name="Dongun Shin" userId="f006cbaf-5ce9-4997-9cc0-14bf25afbe96" providerId="ADAL" clId="{B8A22514-9138-4555-AC0A-4A4AFD2E68BF}" dt="2021-02-01T07:11:19.586" v="6208" actId="207"/>
          <ac:cxnSpMkLst>
            <pc:docMk/>
            <pc:sldMk cId="3297276312" sldId="4370"/>
            <ac:cxnSpMk id="136" creationId="{CB8CAF54-DCCD-495B-ABD5-A0C4DCF6059F}"/>
          </ac:cxnSpMkLst>
        </pc:cxnChg>
        <pc:cxnChg chg="del mod">
          <ac:chgData name="Dongun Shin" userId="f006cbaf-5ce9-4997-9cc0-14bf25afbe96" providerId="ADAL" clId="{B8A22514-9138-4555-AC0A-4A4AFD2E68BF}" dt="2021-02-01T07:10:46.461" v="6197" actId="478"/>
          <ac:cxnSpMkLst>
            <pc:docMk/>
            <pc:sldMk cId="3297276312" sldId="4370"/>
            <ac:cxnSpMk id="153" creationId="{CE9558F0-F962-43A9-8133-917AEBF9E1B0}"/>
          </ac:cxnSpMkLst>
        </pc:cxnChg>
        <pc:cxnChg chg="del mod">
          <ac:chgData name="Dongun Shin" userId="f006cbaf-5ce9-4997-9cc0-14bf25afbe96" providerId="ADAL" clId="{B8A22514-9138-4555-AC0A-4A4AFD2E68BF}" dt="2021-02-01T07:10:46.461" v="6197" actId="478"/>
          <ac:cxnSpMkLst>
            <pc:docMk/>
            <pc:sldMk cId="3297276312" sldId="4370"/>
            <ac:cxnSpMk id="154" creationId="{E6AD2840-DC45-4CD9-8B41-EC53DB8931D7}"/>
          </ac:cxnSpMkLst>
        </pc:cxnChg>
      </pc:sldChg>
      <pc:sldChg chg="modSp add del mod">
        <pc:chgData name="Dongun Shin" userId="f006cbaf-5ce9-4997-9cc0-14bf25afbe96" providerId="ADAL" clId="{B8A22514-9138-4555-AC0A-4A4AFD2E68BF}" dt="2021-02-01T07:14:58.434" v="6392" actId="20577"/>
        <pc:sldMkLst>
          <pc:docMk/>
          <pc:sldMk cId="867601714" sldId="4799"/>
        </pc:sldMkLst>
        <pc:spChg chg="mod">
          <ac:chgData name="Dongun Shin" userId="f006cbaf-5ce9-4997-9cc0-14bf25afbe96" providerId="ADAL" clId="{B8A22514-9138-4555-AC0A-4A4AFD2E68BF}" dt="2021-02-01T07:14:49.394" v="6383" actId="1035"/>
          <ac:spMkLst>
            <pc:docMk/>
            <pc:sldMk cId="867601714" sldId="4799"/>
            <ac:spMk id="17" creationId="{44C2FCF8-AF16-4EE6-9F6D-97483E1F04E2}"/>
          </ac:spMkLst>
        </pc:spChg>
        <pc:spChg chg="mod">
          <ac:chgData name="Dongun Shin" userId="f006cbaf-5ce9-4997-9cc0-14bf25afbe96" providerId="ADAL" clId="{B8A22514-9138-4555-AC0A-4A4AFD2E68BF}" dt="2021-02-01T07:14:58.434" v="6392" actId="20577"/>
          <ac:spMkLst>
            <pc:docMk/>
            <pc:sldMk cId="867601714" sldId="4799"/>
            <ac:spMk id="18" creationId="{40EDBAE8-7D95-49B8-BEC1-C48C7E3E5842}"/>
          </ac:spMkLst>
        </pc:spChg>
        <pc:spChg chg="mod">
          <ac:chgData name="Dongun Shin" userId="f006cbaf-5ce9-4997-9cc0-14bf25afbe96" providerId="ADAL" clId="{B8A22514-9138-4555-AC0A-4A4AFD2E68BF}" dt="2021-02-01T07:14:49.394" v="6383" actId="1035"/>
          <ac:spMkLst>
            <pc:docMk/>
            <pc:sldMk cId="867601714" sldId="4799"/>
            <ac:spMk id="33" creationId="{00000000-0000-0000-0000-000000000000}"/>
          </ac:spMkLst>
        </pc:spChg>
        <pc:picChg chg="mod">
          <ac:chgData name="Dongun Shin" userId="f006cbaf-5ce9-4997-9cc0-14bf25afbe96" providerId="ADAL" clId="{B8A22514-9138-4555-AC0A-4A4AFD2E68BF}" dt="2021-02-01T07:14:49.394" v="6383" actId="1035"/>
          <ac:picMkLst>
            <pc:docMk/>
            <pc:sldMk cId="867601714" sldId="4799"/>
            <ac:picMk id="4" creationId="{4FFE05DC-0EC0-43F7-B4FC-C307E42A9798}"/>
          </ac:picMkLst>
        </pc:picChg>
      </pc:sldChg>
      <pc:sldChg chg="add del">
        <pc:chgData name="Dongun Shin" userId="f006cbaf-5ce9-4997-9cc0-14bf25afbe96" providerId="ADAL" clId="{B8A22514-9138-4555-AC0A-4A4AFD2E68BF}" dt="2021-02-01T07:14:19.279" v="6375"/>
        <pc:sldMkLst>
          <pc:docMk/>
          <pc:sldMk cId="1138288176" sldId="4800"/>
        </pc:sldMkLst>
      </pc:sldChg>
      <pc:sldChg chg="add del">
        <pc:chgData name="Dongun Shin" userId="f006cbaf-5ce9-4997-9cc0-14bf25afbe96" providerId="ADAL" clId="{B8A22514-9138-4555-AC0A-4A4AFD2E68BF}" dt="2021-02-01T07:14:19.279" v="6375"/>
        <pc:sldMkLst>
          <pc:docMk/>
          <pc:sldMk cId="2386114666" sldId="4886"/>
        </pc:sldMkLst>
      </pc:sldChg>
      <pc:sldChg chg="modSp add mod modAnim">
        <pc:chgData name="Dongun Shin" userId="f006cbaf-5ce9-4997-9cc0-14bf25afbe96" providerId="ADAL" clId="{B8A22514-9138-4555-AC0A-4A4AFD2E68BF}" dt="2021-02-01T07:16:55.829" v="6553" actId="113"/>
        <pc:sldMkLst>
          <pc:docMk/>
          <pc:sldMk cId="2946323529" sldId="6546"/>
        </pc:sldMkLst>
        <pc:spChg chg="mod">
          <ac:chgData name="Dongun Shin" userId="f006cbaf-5ce9-4997-9cc0-14bf25afbe96" providerId="ADAL" clId="{B8A22514-9138-4555-AC0A-4A4AFD2E68BF}" dt="2021-02-01T07:16:03.680" v="6416" actId="20577"/>
          <ac:spMkLst>
            <pc:docMk/>
            <pc:sldMk cId="2946323529" sldId="6546"/>
            <ac:spMk id="5" creationId="{CB36DD6F-4898-4611-97F4-515903489147}"/>
          </ac:spMkLst>
        </pc:spChg>
        <pc:spChg chg="mod">
          <ac:chgData name="Dongun Shin" userId="f006cbaf-5ce9-4997-9cc0-14bf25afbe96" providerId="ADAL" clId="{B8A22514-9138-4555-AC0A-4A4AFD2E68BF}" dt="2021-02-01T07:16:55.829" v="6553" actId="113"/>
          <ac:spMkLst>
            <pc:docMk/>
            <pc:sldMk cId="2946323529" sldId="6546"/>
            <ac:spMk id="6" creationId="{7DD088B3-C158-48C2-B523-088318CFAA7A}"/>
          </ac:spMkLst>
        </pc:spChg>
        <pc:spChg chg="mod">
          <ac:chgData name="Dongun Shin" userId="f006cbaf-5ce9-4997-9cc0-14bf25afbe96" providerId="ADAL" clId="{B8A22514-9138-4555-AC0A-4A4AFD2E68BF}" dt="2021-02-01T07:15:35.614" v="6398"/>
          <ac:spMkLst>
            <pc:docMk/>
            <pc:sldMk cId="2946323529" sldId="6546"/>
            <ac:spMk id="10" creationId="{2AD78C20-0E4C-4C29-B7C5-976561D8C15F}"/>
          </ac:spMkLst>
        </pc:spChg>
        <pc:spChg chg="mod">
          <ac:chgData name="Dongun Shin" userId="f006cbaf-5ce9-4997-9cc0-14bf25afbe96" providerId="ADAL" clId="{B8A22514-9138-4555-AC0A-4A4AFD2E68BF}" dt="2021-02-01T07:15:52.512" v="6404" actId="20577"/>
          <ac:spMkLst>
            <pc:docMk/>
            <pc:sldMk cId="2946323529" sldId="6546"/>
            <ac:spMk id="11" creationId="{5DB57FB9-5F8E-42E8-9F14-8C980C3CC7F0}"/>
          </ac:spMkLst>
        </pc:spChg>
        <pc:grpChg chg="mod">
          <ac:chgData name="Dongun Shin" userId="f006cbaf-5ce9-4997-9cc0-14bf25afbe96" providerId="ADAL" clId="{B8A22514-9138-4555-AC0A-4A4AFD2E68BF}" dt="2021-02-01T07:15:35.592" v="6397"/>
          <ac:grpSpMkLst>
            <pc:docMk/>
            <pc:sldMk cId="2946323529" sldId="6546"/>
            <ac:grpSpMk id="3" creationId="{74396C55-02E9-4F8E-8C3D-1F5937B6954C}"/>
          </ac:grpSpMkLst>
        </pc:grpChg>
        <pc:grpChg chg="mod">
          <ac:chgData name="Dongun Shin" userId="f006cbaf-5ce9-4997-9cc0-14bf25afbe96" providerId="ADAL" clId="{B8A22514-9138-4555-AC0A-4A4AFD2E68BF}" dt="2021-02-01T07:15:42.681" v="6403"/>
          <ac:grpSpMkLst>
            <pc:docMk/>
            <pc:sldMk cId="2946323529" sldId="6546"/>
            <ac:grpSpMk id="15" creationId="{448191EB-C411-4A47-AF0A-F6A12515C4CA}"/>
          </ac:grpSpMkLst>
        </pc:grpChg>
        <pc:grpChg chg="mod">
          <ac:chgData name="Dongun Shin" userId="f006cbaf-5ce9-4997-9cc0-14bf25afbe96" providerId="ADAL" clId="{B8A22514-9138-4555-AC0A-4A4AFD2E68BF}" dt="2021-02-01T07:15:35.592" v="6397"/>
          <ac:grpSpMkLst>
            <pc:docMk/>
            <pc:sldMk cId="2946323529" sldId="6546"/>
            <ac:grpSpMk id="21" creationId="{A5077109-CA25-4160-9DBF-A74117985ADF}"/>
          </ac:grpSpMkLst>
        </pc:grpChg>
        <pc:picChg chg="mod">
          <ac:chgData name="Dongun Shin" userId="f006cbaf-5ce9-4997-9cc0-14bf25afbe96" providerId="ADAL" clId="{B8A22514-9138-4555-AC0A-4A4AFD2E68BF}" dt="2021-02-01T07:15:42.681" v="6403"/>
          <ac:picMkLst>
            <pc:docMk/>
            <pc:sldMk cId="2946323529" sldId="6546"/>
            <ac:picMk id="4" creationId="{DF6727A2-5F95-47E0-AC83-0A38AD51297F}"/>
          </ac:picMkLst>
        </pc:picChg>
        <pc:picChg chg="mod">
          <ac:chgData name="Dongun Shin" userId="f006cbaf-5ce9-4997-9cc0-14bf25afbe96" providerId="ADAL" clId="{B8A22514-9138-4555-AC0A-4A4AFD2E68BF}" dt="2021-02-01T07:15:35.592" v="6397"/>
          <ac:picMkLst>
            <pc:docMk/>
            <pc:sldMk cId="2946323529" sldId="6546"/>
            <ac:picMk id="8" creationId="{15F411B3-0404-4706-BF30-6CEFDCEAB4D3}"/>
          </ac:picMkLst>
        </pc:picChg>
        <pc:cxnChg chg="mod">
          <ac:chgData name="Dongun Shin" userId="f006cbaf-5ce9-4997-9cc0-14bf25afbe96" providerId="ADAL" clId="{B8A22514-9138-4555-AC0A-4A4AFD2E68BF}" dt="2021-02-01T07:15:42.681" v="6403"/>
          <ac:cxnSpMkLst>
            <pc:docMk/>
            <pc:sldMk cId="2946323529" sldId="6546"/>
            <ac:cxnSpMk id="23" creationId="{29DA0919-2CCA-4A5A-9E67-BE141ED06D33}"/>
          </ac:cxnSpMkLst>
        </pc:cxnChg>
        <pc:cxnChg chg="mod">
          <ac:chgData name="Dongun Shin" userId="f006cbaf-5ce9-4997-9cc0-14bf25afbe96" providerId="ADAL" clId="{B8A22514-9138-4555-AC0A-4A4AFD2E68BF}" dt="2021-02-01T07:15:35.592" v="6397"/>
          <ac:cxnSpMkLst>
            <pc:docMk/>
            <pc:sldMk cId="2946323529" sldId="6546"/>
            <ac:cxnSpMk id="28" creationId="{EA048C10-8937-4602-8FBF-A8993496137E}"/>
          </ac:cxnSpMkLst>
        </pc:cxnChg>
      </pc:sldChg>
      <pc:sldChg chg="addSp delSp modSp add mod">
        <pc:chgData name="Dongun Shin" userId="f006cbaf-5ce9-4997-9cc0-14bf25afbe96" providerId="ADAL" clId="{B8A22514-9138-4555-AC0A-4A4AFD2E68BF}" dt="2021-02-01T07:35:45.294" v="7593" actId="115"/>
        <pc:sldMkLst>
          <pc:docMk/>
          <pc:sldMk cId="2530033606" sldId="6547"/>
        </pc:sldMkLst>
        <pc:spChg chg="mod">
          <ac:chgData name="Dongun Shin" userId="f006cbaf-5ce9-4997-9cc0-14bf25afbe96" providerId="ADAL" clId="{B8A22514-9138-4555-AC0A-4A4AFD2E68BF}" dt="2021-02-01T07:22:03.755" v="6588"/>
          <ac:spMkLst>
            <pc:docMk/>
            <pc:sldMk cId="2530033606" sldId="6547"/>
            <ac:spMk id="2" creationId="{EE714ADB-B415-4084-BF29-619972B1342D}"/>
          </ac:spMkLst>
        </pc:spChg>
        <pc:spChg chg="mod">
          <ac:chgData name="Dongun Shin" userId="f006cbaf-5ce9-4997-9cc0-14bf25afbe96" providerId="ADAL" clId="{B8A22514-9138-4555-AC0A-4A4AFD2E68BF}" dt="2021-02-01T07:29:37.199" v="7100"/>
          <ac:spMkLst>
            <pc:docMk/>
            <pc:sldMk cId="2530033606" sldId="6547"/>
            <ac:spMk id="3" creationId="{D09FFA75-ED4F-45B4-BB01-FD4F33DC0923}"/>
          </ac:spMkLst>
        </pc:spChg>
        <pc:spChg chg="del">
          <ac:chgData name="Dongun Shin" userId="f006cbaf-5ce9-4997-9cc0-14bf25afbe96" providerId="ADAL" clId="{B8A22514-9138-4555-AC0A-4A4AFD2E68BF}" dt="2021-02-01T07:25:17.836" v="6589" actId="478"/>
          <ac:spMkLst>
            <pc:docMk/>
            <pc:sldMk cId="2530033606" sldId="6547"/>
            <ac:spMk id="40" creationId="{BD9DD802-59BA-49E2-86A9-18BFE3D02438}"/>
          </ac:spMkLst>
        </pc:spChg>
        <pc:spChg chg="del">
          <ac:chgData name="Dongun Shin" userId="f006cbaf-5ce9-4997-9cc0-14bf25afbe96" providerId="ADAL" clId="{B8A22514-9138-4555-AC0A-4A4AFD2E68BF}" dt="2021-02-01T07:25:17.836" v="6589" actId="478"/>
          <ac:spMkLst>
            <pc:docMk/>
            <pc:sldMk cId="2530033606" sldId="6547"/>
            <ac:spMk id="41" creationId="{4CC707BE-88CF-48F4-B582-CF2019061317}"/>
          </ac:spMkLst>
        </pc:spChg>
        <pc:spChg chg="del">
          <ac:chgData name="Dongun Shin" userId="f006cbaf-5ce9-4997-9cc0-14bf25afbe96" providerId="ADAL" clId="{B8A22514-9138-4555-AC0A-4A4AFD2E68BF}" dt="2021-02-01T07:25:17.836" v="6589" actId="478"/>
          <ac:spMkLst>
            <pc:docMk/>
            <pc:sldMk cId="2530033606" sldId="6547"/>
            <ac:spMk id="42" creationId="{CFBFCD24-92CD-4CEB-8277-5B8418A4F39A}"/>
          </ac:spMkLst>
        </pc:spChg>
        <pc:spChg chg="del">
          <ac:chgData name="Dongun Shin" userId="f006cbaf-5ce9-4997-9cc0-14bf25afbe96" providerId="ADAL" clId="{B8A22514-9138-4555-AC0A-4A4AFD2E68BF}" dt="2021-02-01T07:25:17.836" v="6589" actId="478"/>
          <ac:spMkLst>
            <pc:docMk/>
            <pc:sldMk cId="2530033606" sldId="6547"/>
            <ac:spMk id="43" creationId="{D827C989-07EC-4038-BB0F-32CDE3F1230D}"/>
          </ac:spMkLst>
        </pc:spChg>
        <pc:spChg chg="del">
          <ac:chgData name="Dongun Shin" userId="f006cbaf-5ce9-4997-9cc0-14bf25afbe96" providerId="ADAL" clId="{B8A22514-9138-4555-AC0A-4A4AFD2E68BF}" dt="2021-02-01T07:25:17.836" v="6589" actId="478"/>
          <ac:spMkLst>
            <pc:docMk/>
            <pc:sldMk cId="2530033606" sldId="6547"/>
            <ac:spMk id="44" creationId="{9D77342F-AD86-4419-8872-BC40E4CFE95C}"/>
          </ac:spMkLst>
        </pc:spChg>
        <pc:spChg chg="del">
          <ac:chgData name="Dongun Shin" userId="f006cbaf-5ce9-4997-9cc0-14bf25afbe96" providerId="ADAL" clId="{B8A22514-9138-4555-AC0A-4A4AFD2E68BF}" dt="2021-02-01T07:25:17.836" v="6589" actId="478"/>
          <ac:spMkLst>
            <pc:docMk/>
            <pc:sldMk cId="2530033606" sldId="6547"/>
            <ac:spMk id="45" creationId="{A41F65CF-4110-4CC3-BB35-A3AE1D872B5E}"/>
          </ac:spMkLst>
        </pc:spChg>
        <pc:spChg chg="del">
          <ac:chgData name="Dongun Shin" userId="f006cbaf-5ce9-4997-9cc0-14bf25afbe96" providerId="ADAL" clId="{B8A22514-9138-4555-AC0A-4A4AFD2E68BF}" dt="2021-02-01T07:25:17.836" v="6589" actId="478"/>
          <ac:spMkLst>
            <pc:docMk/>
            <pc:sldMk cId="2530033606" sldId="6547"/>
            <ac:spMk id="46" creationId="{5927CDCD-88C0-49D2-B69B-733C4E397849}"/>
          </ac:spMkLst>
        </pc:spChg>
        <pc:spChg chg="del">
          <ac:chgData name="Dongun Shin" userId="f006cbaf-5ce9-4997-9cc0-14bf25afbe96" providerId="ADAL" clId="{B8A22514-9138-4555-AC0A-4A4AFD2E68BF}" dt="2021-02-01T07:25:17.836" v="6589" actId="478"/>
          <ac:spMkLst>
            <pc:docMk/>
            <pc:sldMk cId="2530033606" sldId="6547"/>
            <ac:spMk id="47" creationId="{CF2E78FC-78CA-48A6-AD32-EE4A079F6591}"/>
          </ac:spMkLst>
        </pc:spChg>
        <pc:spChg chg="del">
          <ac:chgData name="Dongun Shin" userId="f006cbaf-5ce9-4997-9cc0-14bf25afbe96" providerId="ADAL" clId="{B8A22514-9138-4555-AC0A-4A4AFD2E68BF}" dt="2021-02-01T07:25:17.836" v="6589" actId="478"/>
          <ac:spMkLst>
            <pc:docMk/>
            <pc:sldMk cId="2530033606" sldId="6547"/>
            <ac:spMk id="64" creationId="{592839AD-E56E-451D-9CB8-499596F7A329}"/>
          </ac:spMkLst>
        </pc:spChg>
        <pc:spChg chg="mod">
          <ac:chgData name="Dongun Shin" userId="f006cbaf-5ce9-4997-9cc0-14bf25afbe96" providerId="ADAL" clId="{B8A22514-9138-4555-AC0A-4A4AFD2E68BF}" dt="2021-02-01T07:27:51.188" v="6983"/>
          <ac:spMkLst>
            <pc:docMk/>
            <pc:sldMk cId="2530033606" sldId="6547"/>
            <ac:spMk id="124" creationId="{E8AC1528-012B-4678-AA22-6A3BA7B9D7C9}"/>
          </ac:spMkLst>
        </pc:spChg>
        <pc:spChg chg="mod">
          <ac:chgData name="Dongun Shin" userId="f006cbaf-5ce9-4997-9cc0-14bf25afbe96" providerId="ADAL" clId="{B8A22514-9138-4555-AC0A-4A4AFD2E68BF}" dt="2021-02-01T07:27:51.188" v="6983"/>
          <ac:spMkLst>
            <pc:docMk/>
            <pc:sldMk cId="2530033606" sldId="6547"/>
            <ac:spMk id="128" creationId="{DC634973-5579-4049-90B3-DB6B9B3AF03A}"/>
          </ac:spMkLst>
        </pc:spChg>
        <pc:spChg chg="mod">
          <ac:chgData name="Dongun Shin" userId="f006cbaf-5ce9-4997-9cc0-14bf25afbe96" providerId="ADAL" clId="{B8A22514-9138-4555-AC0A-4A4AFD2E68BF}" dt="2021-02-01T07:27:51.188" v="6983"/>
          <ac:spMkLst>
            <pc:docMk/>
            <pc:sldMk cId="2530033606" sldId="6547"/>
            <ac:spMk id="129" creationId="{4D2CD9EA-7E7C-4295-99E0-E3CD850CCE16}"/>
          </ac:spMkLst>
        </pc:spChg>
        <pc:spChg chg="mod">
          <ac:chgData name="Dongun Shin" userId="f006cbaf-5ce9-4997-9cc0-14bf25afbe96" providerId="ADAL" clId="{B8A22514-9138-4555-AC0A-4A4AFD2E68BF}" dt="2021-02-01T07:27:51.188" v="6983"/>
          <ac:spMkLst>
            <pc:docMk/>
            <pc:sldMk cId="2530033606" sldId="6547"/>
            <ac:spMk id="130" creationId="{5DE331C1-8A85-4417-B9CB-33A2EAB23FA7}"/>
          </ac:spMkLst>
        </pc:spChg>
        <pc:spChg chg="mod">
          <ac:chgData name="Dongun Shin" userId="f006cbaf-5ce9-4997-9cc0-14bf25afbe96" providerId="ADAL" clId="{B8A22514-9138-4555-AC0A-4A4AFD2E68BF}" dt="2021-02-01T07:27:51.188" v="6983"/>
          <ac:spMkLst>
            <pc:docMk/>
            <pc:sldMk cId="2530033606" sldId="6547"/>
            <ac:spMk id="134" creationId="{34EFB57F-68D4-48C8-B059-A98469DC10A9}"/>
          </ac:spMkLst>
        </pc:spChg>
        <pc:spChg chg="mod">
          <ac:chgData name="Dongun Shin" userId="f006cbaf-5ce9-4997-9cc0-14bf25afbe96" providerId="ADAL" clId="{B8A22514-9138-4555-AC0A-4A4AFD2E68BF}" dt="2021-02-01T07:27:51.188" v="6983"/>
          <ac:spMkLst>
            <pc:docMk/>
            <pc:sldMk cId="2530033606" sldId="6547"/>
            <ac:spMk id="135" creationId="{3C5A01FA-1FD0-4A4B-8BDD-15E52DBC0038}"/>
          </ac:spMkLst>
        </pc:spChg>
        <pc:spChg chg="mod">
          <ac:chgData name="Dongun Shin" userId="f006cbaf-5ce9-4997-9cc0-14bf25afbe96" providerId="ADAL" clId="{B8A22514-9138-4555-AC0A-4A4AFD2E68BF}" dt="2021-02-01T07:27:51.188" v="6983"/>
          <ac:spMkLst>
            <pc:docMk/>
            <pc:sldMk cId="2530033606" sldId="6547"/>
            <ac:spMk id="144" creationId="{D429B1E1-47B9-4392-B164-6CBED12F355C}"/>
          </ac:spMkLst>
        </pc:spChg>
        <pc:spChg chg="mod">
          <ac:chgData name="Dongun Shin" userId="f006cbaf-5ce9-4997-9cc0-14bf25afbe96" providerId="ADAL" clId="{B8A22514-9138-4555-AC0A-4A4AFD2E68BF}" dt="2021-02-01T07:27:51.188" v="6983"/>
          <ac:spMkLst>
            <pc:docMk/>
            <pc:sldMk cId="2530033606" sldId="6547"/>
            <ac:spMk id="145" creationId="{8B1BEB2E-3CB3-4C2F-A563-683F07780EFB}"/>
          </ac:spMkLst>
        </pc:spChg>
        <pc:spChg chg="mod">
          <ac:chgData name="Dongun Shin" userId="f006cbaf-5ce9-4997-9cc0-14bf25afbe96" providerId="ADAL" clId="{B8A22514-9138-4555-AC0A-4A4AFD2E68BF}" dt="2021-02-01T07:27:51.188" v="6983"/>
          <ac:spMkLst>
            <pc:docMk/>
            <pc:sldMk cId="2530033606" sldId="6547"/>
            <ac:spMk id="152" creationId="{76B14723-6F7D-475B-81F3-95F9214177EC}"/>
          </ac:spMkLst>
        </pc:spChg>
        <pc:spChg chg="mod">
          <ac:chgData name="Dongun Shin" userId="f006cbaf-5ce9-4997-9cc0-14bf25afbe96" providerId="ADAL" clId="{B8A22514-9138-4555-AC0A-4A4AFD2E68BF}" dt="2021-02-01T07:27:51.188" v="6983"/>
          <ac:spMkLst>
            <pc:docMk/>
            <pc:sldMk cId="2530033606" sldId="6547"/>
            <ac:spMk id="153" creationId="{7E537679-F24C-4F6F-9F82-355CF29B7B03}"/>
          </ac:spMkLst>
        </pc:spChg>
        <pc:spChg chg="mod">
          <ac:chgData name="Dongun Shin" userId="f006cbaf-5ce9-4997-9cc0-14bf25afbe96" providerId="ADAL" clId="{B8A22514-9138-4555-AC0A-4A4AFD2E68BF}" dt="2021-02-01T07:27:51.188" v="6983"/>
          <ac:spMkLst>
            <pc:docMk/>
            <pc:sldMk cId="2530033606" sldId="6547"/>
            <ac:spMk id="154" creationId="{34802F32-2469-41A6-83E9-CD1D5AAF0D9A}"/>
          </ac:spMkLst>
        </pc:spChg>
        <pc:spChg chg="mod">
          <ac:chgData name="Dongun Shin" userId="f006cbaf-5ce9-4997-9cc0-14bf25afbe96" providerId="ADAL" clId="{B8A22514-9138-4555-AC0A-4A4AFD2E68BF}" dt="2021-02-01T07:27:51.188" v="6983"/>
          <ac:spMkLst>
            <pc:docMk/>
            <pc:sldMk cId="2530033606" sldId="6547"/>
            <ac:spMk id="155" creationId="{11AA1B73-5A0C-485E-85E2-E19364DBE153}"/>
          </ac:spMkLst>
        </pc:spChg>
        <pc:spChg chg="mod">
          <ac:chgData name="Dongun Shin" userId="f006cbaf-5ce9-4997-9cc0-14bf25afbe96" providerId="ADAL" clId="{B8A22514-9138-4555-AC0A-4A4AFD2E68BF}" dt="2021-02-01T07:27:51.188" v="6983"/>
          <ac:spMkLst>
            <pc:docMk/>
            <pc:sldMk cId="2530033606" sldId="6547"/>
            <ac:spMk id="156" creationId="{5665A1A9-E4EB-4551-B622-BD2A59474FC1}"/>
          </ac:spMkLst>
        </pc:spChg>
        <pc:spChg chg="mod">
          <ac:chgData name="Dongun Shin" userId="f006cbaf-5ce9-4997-9cc0-14bf25afbe96" providerId="ADAL" clId="{B8A22514-9138-4555-AC0A-4A4AFD2E68BF}" dt="2021-02-01T07:27:51.188" v="6983"/>
          <ac:spMkLst>
            <pc:docMk/>
            <pc:sldMk cId="2530033606" sldId="6547"/>
            <ac:spMk id="158" creationId="{FA16E17A-6D5D-4854-87D9-6872D258B115}"/>
          </ac:spMkLst>
        </pc:spChg>
        <pc:spChg chg="mod">
          <ac:chgData name="Dongun Shin" userId="f006cbaf-5ce9-4997-9cc0-14bf25afbe96" providerId="ADAL" clId="{B8A22514-9138-4555-AC0A-4A4AFD2E68BF}" dt="2021-02-01T07:27:51.188" v="6983"/>
          <ac:spMkLst>
            <pc:docMk/>
            <pc:sldMk cId="2530033606" sldId="6547"/>
            <ac:spMk id="160" creationId="{9518DF11-8C17-4FD4-B0C9-2E109312FC5C}"/>
          </ac:spMkLst>
        </pc:spChg>
        <pc:spChg chg="mod">
          <ac:chgData name="Dongun Shin" userId="f006cbaf-5ce9-4997-9cc0-14bf25afbe96" providerId="ADAL" clId="{B8A22514-9138-4555-AC0A-4A4AFD2E68BF}" dt="2021-02-01T07:27:51.188" v="6983"/>
          <ac:spMkLst>
            <pc:docMk/>
            <pc:sldMk cId="2530033606" sldId="6547"/>
            <ac:spMk id="162" creationId="{5BF4BD03-AF0F-4539-B38E-D3F40C11714B}"/>
          </ac:spMkLst>
        </pc:spChg>
        <pc:spChg chg="mod">
          <ac:chgData name="Dongun Shin" userId="f006cbaf-5ce9-4997-9cc0-14bf25afbe96" providerId="ADAL" clId="{B8A22514-9138-4555-AC0A-4A4AFD2E68BF}" dt="2021-02-01T07:27:51.188" v="6983"/>
          <ac:spMkLst>
            <pc:docMk/>
            <pc:sldMk cId="2530033606" sldId="6547"/>
            <ac:spMk id="163" creationId="{94F3D75E-4FA4-4592-AE70-3DFE66F31271}"/>
          </ac:spMkLst>
        </pc:spChg>
        <pc:spChg chg="mod">
          <ac:chgData name="Dongun Shin" userId="f006cbaf-5ce9-4997-9cc0-14bf25afbe96" providerId="ADAL" clId="{B8A22514-9138-4555-AC0A-4A4AFD2E68BF}" dt="2021-02-01T07:27:51.188" v="6983"/>
          <ac:spMkLst>
            <pc:docMk/>
            <pc:sldMk cId="2530033606" sldId="6547"/>
            <ac:spMk id="164" creationId="{3C121C81-85F3-487F-A433-A75D2B9D8E95}"/>
          </ac:spMkLst>
        </pc:spChg>
        <pc:spChg chg="mod">
          <ac:chgData name="Dongun Shin" userId="f006cbaf-5ce9-4997-9cc0-14bf25afbe96" providerId="ADAL" clId="{B8A22514-9138-4555-AC0A-4A4AFD2E68BF}" dt="2021-02-01T07:27:51.188" v="6983"/>
          <ac:spMkLst>
            <pc:docMk/>
            <pc:sldMk cId="2530033606" sldId="6547"/>
            <ac:spMk id="166" creationId="{F1339C16-D2D7-4D2B-ADAF-9350B961CCA8}"/>
          </ac:spMkLst>
        </pc:spChg>
        <pc:spChg chg="mod">
          <ac:chgData name="Dongun Shin" userId="f006cbaf-5ce9-4997-9cc0-14bf25afbe96" providerId="ADAL" clId="{B8A22514-9138-4555-AC0A-4A4AFD2E68BF}" dt="2021-02-01T07:27:58.205" v="6985"/>
          <ac:spMkLst>
            <pc:docMk/>
            <pc:sldMk cId="2530033606" sldId="6547"/>
            <ac:spMk id="172" creationId="{4C09902B-4560-4B3A-8E1D-ACA1412ECED1}"/>
          </ac:spMkLst>
        </pc:spChg>
        <pc:spChg chg="mod">
          <ac:chgData name="Dongun Shin" userId="f006cbaf-5ce9-4997-9cc0-14bf25afbe96" providerId="ADAL" clId="{B8A22514-9138-4555-AC0A-4A4AFD2E68BF}" dt="2021-02-01T07:27:58.205" v="6985"/>
          <ac:spMkLst>
            <pc:docMk/>
            <pc:sldMk cId="2530033606" sldId="6547"/>
            <ac:spMk id="176" creationId="{3112772E-CE6A-44B3-83EB-D07F055C4A1B}"/>
          </ac:spMkLst>
        </pc:spChg>
        <pc:spChg chg="mod">
          <ac:chgData name="Dongun Shin" userId="f006cbaf-5ce9-4997-9cc0-14bf25afbe96" providerId="ADAL" clId="{B8A22514-9138-4555-AC0A-4A4AFD2E68BF}" dt="2021-02-01T07:27:58.205" v="6985"/>
          <ac:spMkLst>
            <pc:docMk/>
            <pc:sldMk cId="2530033606" sldId="6547"/>
            <ac:spMk id="177" creationId="{DE2EA0EE-595E-4622-8A64-22B0BDBD74DC}"/>
          </ac:spMkLst>
        </pc:spChg>
        <pc:spChg chg="mod">
          <ac:chgData name="Dongun Shin" userId="f006cbaf-5ce9-4997-9cc0-14bf25afbe96" providerId="ADAL" clId="{B8A22514-9138-4555-AC0A-4A4AFD2E68BF}" dt="2021-02-01T07:27:58.205" v="6985"/>
          <ac:spMkLst>
            <pc:docMk/>
            <pc:sldMk cId="2530033606" sldId="6547"/>
            <ac:spMk id="178" creationId="{A0806699-1D46-4265-85AE-394D22913AFE}"/>
          </ac:spMkLst>
        </pc:spChg>
        <pc:spChg chg="mod">
          <ac:chgData name="Dongun Shin" userId="f006cbaf-5ce9-4997-9cc0-14bf25afbe96" providerId="ADAL" clId="{B8A22514-9138-4555-AC0A-4A4AFD2E68BF}" dt="2021-02-01T07:27:58.205" v="6985"/>
          <ac:spMkLst>
            <pc:docMk/>
            <pc:sldMk cId="2530033606" sldId="6547"/>
            <ac:spMk id="182" creationId="{DBB7F89B-1356-463D-BF55-7CD57D258087}"/>
          </ac:spMkLst>
        </pc:spChg>
        <pc:spChg chg="mod">
          <ac:chgData name="Dongun Shin" userId="f006cbaf-5ce9-4997-9cc0-14bf25afbe96" providerId="ADAL" clId="{B8A22514-9138-4555-AC0A-4A4AFD2E68BF}" dt="2021-02-01T07:27:58.205" v="6985"/>
          <ac:spMkLst>
            <pc:docMk/>
            <pc:sldMk cId="2530033606" sldId="6547"/>
            <ac:spMk id="183" creationId="{E7639369-C993-4EA6-95C7-A55B38726A72}"/>
          </ac:spMkLst>
        </pc:spChg>
        <pc:spChg chg="mod">
          <ac:chgData name="Dongun Shin" userId="f006cbaf-5ce9-4997-9cc0-14bf25afbe96" providerId="ADAL" clId="{B8A22514-9138-4555-AC0A-4A4AFD2E68BF}" dt="2021-02-01T07:27:58.205" v="6985"/>
          <ac:spMkLst>
            <pc:docMk/>
            <pc:sldMk cId="2530033606" sldId="6547"/>
            <ac:spMk id="192" creationId="{A867CB52-2D25-4BE1-8C00-BF12DCE212F2}"/>
          </ac:spMkLst>
        </pc:spChg>
        <pc:spChg chg="mod">
          <ac:chgData name="Dongun Shin" userId="f006cbaf-5ce9-4997-9cc0-14bf25afbe96" providerId="ADAL" clId="{B8A22514-9138-4555-AC0A-4A4AFD2E68BF}" dt="2021-02-01T07:27:58.205" v="6985"/>
          <ac:spMkLst>
            <pc:docMk/>
            <pc:sldMk cId="2530033606" sldId="6547"/>
            <ac:spMk id="193" creationId="{96445BC4-5779-4255-8B94-AA7E4E57CDA9}"/>
          </ac:spMkLst>
        </pc:spChg>
        <pc:spChg chg="mod">
          <ac:chgData name="Dongun Shin" userId="f006cbaf-5ce9-4997-9cc0-14bf25afbe96" providerId="ADAL" clId="{B8A22514-9138-4555-AC0A-4A4AFD2E68BF}" dt="2021-02-01T07:27:58.205" v="6985"/>
          <ac:spMkLst>
            <pc:docMk/>
            <pc:sldMk cId="2530033606" sldId="6547"/>
            <ac:spMk id="200" creationId="{997F2ED9-F842-4B93-9D30-89A9A59478D8}"/>
          </ac:spMkLst>
        </pc:spChg>
        <pc:spChg chg="mod">
          <ac:chgData name="Dongun Shin" userId="f006cbaf-5ce9-4997-9cc0-14bf25afbe96" providerId="ADAL" clId="{B8A22514-9138-4555-AC0A-4A4AFD2E68BF}" dt="2021-02-01T07:27:58.205" v="6985"/>
          <ac:spMkLst>
            <pc:docMk/>
            <pc:sldMk cId="2530033606" sldId="6547"/>
            <ac:spMk id="201" creationId="{D86FCA0B-9A53-421C-A3FA-67D8ABF2AD65}"/>
          </ac:spMkLst>
        </pc:spChg>
        <pc:spChg chg="mod">
          <ac:chgData name="Dongun Shin" userId="f006cbaf-5ce9-4997-9cc0-14bf25afbe96" providerId="ADAL" clId="{B8A22514-9138-4555-AC0A-4A4AFD2E68BF}" dt="2021-02-01T07:27:58.205" v="6985"/>
          <ac:spMkLst>
            <pc:docMk/>
            <pc:sldMk cId="2530033606" sldId="6547"/>
            <ac:spMk id="202" creationId="{F1FAD49D-6AF5-410D-A3BD-133415D24708}"/>
          </ac:spMkLst>
        </pc:spChg>
        <pc:spChg chg="mod">
          <ac:chgData name="Dongun Shin" userId="f006cbaf-5ce9-4997-9cc0-14bf25afbe96" providerId="ADAL" clId="{B8A22514-9138-4555-AC0A-4A4AFD2E68BF}" dt="2021-02-01T07:27:58.205" v="6985"/>
          <ac:spMkLst>
            <pc:docMk/>
            <pc:sldMk cId="2530033606" sldId="6547"/>
            <ac:spMk id="203" creationId="{DED9F86A-9B2A-4D52-A34A-7F2B477470D9}"/>
          </ac:spMkLst>
        </pc:spChg>
        <pc:spChg chg="mod">
          <ac:chgData name="Dongun Shin" userId="f006cbaf-5ce9-4997-9cc0-14bf25afbe96" providerId="ADAL" clId="{B8A22514-9138-4555-AC0A-4A4AFD2E68BF}" dt="2021-02-01T07:27:58.205" v="6985"/>
          <ac:spMkLst>
            <pc:docMk/>
            <pc:sldMk cId="2530033606" sldId="6547"/>
            <ac:spMk id="204" creationId="{9C49041C-AFB8-476D-8329-C7F3E095D834}"/>
          </ac:spMkLst>
        </pc:spChg>
        <pc:spChg chg="mod">
          <ac:chgData name="Dongun Shin" userId="f006cbaf-5ce9-4997-9cc0-14bf25afbe96" providerId="ADAL" clId="{B8A22514-9138-4555-AC0A-4A4AFD2E68BF}" dt="2021-02-01T07:27:58.205" v="6985"/>
          <ac:spMkLst>
            <pc:docMk/>
            <pc:sldMk cId="2530033606" sldId="6547"/>
            <ac:spMk id="206" creationId="{53DE4276-68D2-460B-A7C1-3ACB0AA5259C}"/>
          </ac:spMkLst>
        </pc:spChg>
        <pc:spChg chg="mod">
          <ac:chgData name="Dongun Shin" userId="f006cbaf-5ce9-4997-9cc0-14bf25afbe96" providerId="ADAL" clId="{B8A22514-9138-4555-AC0A-4A4AFD2E68BF}" dt="2021-02-01T07:27:58.205" v="6985"/>
          <ac:spMkLst>
            <pc:docMk/>
            <pc:sldMk cId="2530033606" sldId="6547"/>
            <ac:spMk id="208" creationId="{750C34D2-2FC0-4AEE-928F-B66097C72CD4}"/>
          </ac:spMkLst>
        </pc:spChg>
        <pc:spChg chg="mod">
          <ac:chgData name="Dongun Shin" userId="f006cbaf-5ce9-4997-9cc0-14bf25afbe96" providerId="ADAL" clId="{B8A22514-9138-4555-AC0A-4A4AFD2E68BF}" dt="2021-02-01T07:27:58.205" v="6985"/>
          <ac:spMkLst>
            <pc:docMk/>
            <pc:sldMk cId="2530033606" sldId="6547"/>
            <ac:spMk id="210" creationId="{67FCEA6F-B147-4194-82D1-DB0054A4A3D9}"/>
          </ac:spMkLst>
        </pc:spChg>
        <pc:spChg chg="mod">
          <ac:chgData name="Dongun Shin" userId="f006cbaf-5ce9-4997-9cc0-14bf25afbe96" providerId="ADAL" clId="{B8A22514-9138-4555-AC0A-4A4AFD2E68BF}" dt="2021-02-01T07:27:58.205" v="6985"/>
          <ac:spMkLst>
            <pc:docMk/>
            <pc:sldMk cId="2530033606" sldId="6547"/>
            <ac:spMk id="211" creationId="{FAC5F3D1-1A5A-4F36-996F-5558013DBEF9}"/>
          </ac:spMkLst>
        </pc:spChg>
        <pc:spChg chg="mod">
          <ac:chgData name="Dongun Shin" userId="f006cbaf-5ce9-4997-9cc0-14bf25afbe96" providerId="ADAL" clId="{B8A22514-9138-4555-AC0A-4A4AFD2E68BF}" dt="2021-02-01T07:27:58.205" v="6985"/>
          <ac:spMkLst>
            <pc:docMk/>
            <pc:sldMk cId="2530033606" sldId="6547"/>
            <ac:spMk id="212" creationId="{C64ADF70-19FC-41EC-BC4B-8D529EF3B846}"/>
          </ac:spMkLst>
        </pc:spChg>
        <pc:spChg chg="mod">
          <ac:chgData name="Dongun Shin" userId="f006cbaf-5ce9-4997-9cc0-14bf25afbe96" providerId="ADAL" clId="{B8A22514-9138-4555-AC0A-4A4AFD2E68BF}" dt="2021-02-01T07:27:58.205" v="6985"/>
          <ac:spMkLst>
            <pc:docMk/>
            <pc:sldMk cId="2530033606" sldId="6547"/>
            <ac:spMk id="214" creationId="{1F359AB4-34D6-4141-898C-1AE3901EA78E}"/>
          </ac:spMkLst>
        </pc:spChg>
        <pc:spChg chg="add del mod">
          <ac:chgData name="Dongun Shin" userId="f006cbaf-5ce9-4997-9cc0-14bf25afbe96" providerId="ADAL" clId="{B8A22514-9138-4555-AC0A-4A4AFD2E68BF}" dt="2021-02-01T07:28:02.669" v="6986"/>
          <ac:spMkLst>
            <pc:docMk/>
            <pc:sldMk cId="2530033606" sldId="6547"/>
            <ac:spMk id="215" creationId="{E0862980-BF52-4510-BDDD-AA19D060940C}"/>
          </ac:spMkLst>
        </pc:spChg>
        <pc:spChg chg="add del mod">
          <ac:chgData name="Dongun Shin" userId="f006cbaf-5ce9-4997-9cc0-14bf25afbe96" providerId="ADAL" clId="{B8A22514-9138-4555-AC0A-4A4AFD2E68BF}" dt="2021-02-01T07:28:02.669" v="6986"/>
          <ac:spMkLst>
            <pc:docMk/>
            <pc:sldMk cId="2530033606" sldId="6547"/>
            <ac:spMk id="220" creationId="{54DB5AF0-9243-43CE-B624-3D3119EA5DEC}"/>
          </ac:spMkLst>
        </pc:spChg>
        <pc:spChg chg="mod topLvl">
          <ac:chgData name="Dongun Shin" userId="f006cbaf-5ce9-4997-9cc0-14bf25afbe96" providerId="ADAL" clId="{B8A22514-9138-4555-AC0A-4A4AFD2E68BF}" dt="2021-02-01T07:29:55.475" v="7102" actId="165"/>
          <ac:spMkLst>
            <pc:docMk/>
            <pc:sldMk cId="2530033606" sldId="6547"/>
            <ac:spMk id="226" creationId="{5DE60F1B-7250-464D-954D-FD3B237708B1}"/>
          </ac:spMkLst>
        </pc:spChg>
        <pc:spChg chg="mod topLvl">
          <ac:chgData name="Dongun Shin" userId="f006cbaf-5ce9-4997-9cc0-14bf25afbe96" providerId="ADAL" clId="{B8A22514-9138-4555-AC0A-4A4AFD2E68BF}" dt="2021-02-01T07:29:55.475" v="7102" actId="165"/>
          <ac:spMkLst>
            <pc:docMk/>
            <pc:sldMk cId="2530033606" sldId="6547"/>
            <ac:spMk id="230" creationId="{A5B8E254-2641-4D9C-AB42-6755E5A2673B}"/>
          </ac:spMkLst>
        </pc:spChg>
        <pc:spChg chg="mod topLvl">
          <ac:chgData name="Dongun Shin" userId="f006cbaf-5ce9-4997-9cc0-14bf25afbe96" providerId="ADAL" clId="{B8A22514-9138-4555-AC0A-4A4AFD2E68BF}" dt="2021-02-01T07:29:55.475" v="7102" actId="165"/>
          <ac:spMkLst>
            <pc:docMk/>
            <pc:sldMk cId="2530033606" sldId="6547"/>
            <ac:spMk id="231" creationId="{7D06D188-6AAE-48E8-BB82-0F4B7C2A3045}"/>
          </ac:spMkLst>
        </pc:spChg>
        <pc:spChg chg="mod topLvl">
          <ac:chgData name="Dongun Shin" userId="f006cbaf-5ce9-4997-9cc0-14bf25afbe96" providerId="ADAL" clId="{B8A22514-9138-4555-AC0A-4A4AFD2E68BF}" dt="2021-02-01T07:29:55.475" v="7102" actId="165"/>
          <ac:spMkLst>
            <pc:docMk/>
            <pc:sldMk cId="2530033606" sldId="6547"/>
            <ac:spMk id="232" creationId="{8E7742DD-4272-4E92-9B33-B81A0A7F6AF1}"/>
          </ac:spMkLst>
        </pc:spChg>
        <pc:spChg chg="mod topLvl">
          <ac:chgData name="Dongun Shin" userId="f006cbaf-5ce9-4997-9cc0-14bf25afbe96" providerId="ADAL" clId="{B8A22514-9138-4555-AC0A-4A4AFD2E68BF}" dt="2021-02-01T07:32:39.344" v="7230" actId="1037"/>
          <ac:spMkLst>
            <pc:docMk/>
            <pc:sldMk cId="2530033606" sldId="6547"/>
            <ac:spMk id="236" creationId="{22970543-CDC2-4864-82F7-FF63EB190641}"/>
          </ac:spMkLst>
        </pc:spChg>
        <pc:spChg chg="mod topLvl">
          <ac:chgData name="Dongun Shin" userId="f006cbaf-5ce9-4997-9cc0-14bf25afbe96" providerId="ADAL" clId="{B8A22514-9138-4555-AC0A-4A4AFD2E68BF}" dt="2021-02-01T07:32:39.344" v="7230" actId="1037"/>
          <ac:spMkLst>
            <pc:docMk/>
            <pc:sldMk cId="2530033606" sldId="6547"/>
            <ac:spMk id="237" creationId="{C01CBD0F-E3FF-4D7D-94AA-445DAF581DFC}"/>
          </ac:spMkLst>
        </pc:spChg>
        <pc:spChg chg="del mod topLvl">
          <ac:chgData name="Dongun Shin" userId="f006cbaf-5ce9-4997-9cc0-14bf25afbe96" providerId="ADAL" clId="{B8A22514-9138-4555-AC0A-4A4AFD2E68BF}" dt="2021-02-01T07:30:51.360" v="7114" actId="478"/>
          <ac:spMkLst>
            <pc:docMk/>
            <pc:sldMk cId="2530033606" sldId="6547"/>
            <ac:spMk id="246" creationId="{1482AEEF-04AF-4519-9DC9-9513D6451B40}"/>
          </ac:spMkLst>
        </pc:spChg>
        <pc:spChg chg="del mod topLvl">
          <ac:chgData name="Dongun Shin" userId="f006cbaf-5ce9-4997-9cc0-14bf25afbe96" providerId="ADAL" clId="{B8A22514-9138-4555-AC0A-4A4AFD2E68BF}" dt="2021-02-01T07:30:51.360" v="7114" actId="478"/>
          <ac:spMkLst>
            <pc:docMk/>
            <pc:sldMk cId="2530033606" sldId="6547"/>
            <ac:spMk id="247" creationId="{665F68D1-17B4-412E-A11E-38536E8E894B}"/>
          </ac:spMkLst>
        </pc:spChg>
        <pc:spChg chg="mod topLvl">
          <ac:chgData name="Dongun Shin" userId="f006cbaf-5ce9-4997-9cc0-14bf25afbe96" providerId="ADAL" clId="{B8A22514-9138-4555-AC0A-4A4AFD2E68BF}" dt="2021-02-01T07:29:55.475" v="7102" actId="165"/>
          <ac:spMkLst>
            <pc:docMk/>
            <pc:sldMk cId="2530033606" sldId="6547"/>
            <ac:spMk id="254" creationId="{0CB91581-3B90-40B1-9989-33A1E77DCF46}"/>
          </ac:spMkLst>
        </pc:spChg>
        <pc:spChg chg="mod topLvl">
          <ac:chgData name="Dongun Shin" userId="f006cbaf-5ce9-4997-9cc0-14bf25afbe96" providerId="ADAL" clId="{B8A22514-9138-4555-AC0A-4A4AFD2E68BF}" dt="2021-02-01T07:29:55.475" v="7102" actId="165"/>
          <ac:spMkLst>
            <pc:docMk/>
            <pc:sldMk cId="2530033606" sldId="6547"/>
            <ac:spMk id="255" creationId="{FC08B0F6-36E3-4577-A0CE-F33C0B51BFE0}"/>
          </ac:spMkLst>
        </pc:spChg>
        <pc:spChg chg="mod topLvl">
          <ac:chgData name="Dongun Shin" userId="f006cbaf-5ce9-4997-9cc0-14bf25afbe96" providerId="ADAL" clId="{B8A22514-9138-4555-AC0A-4A4AFD2E68BF}" dt="2021-02-01T07:32:39.344" v="7230" actId="1037"/>
          <ac:spMkLst>
            <pc:docMk/>
            <pc:sldMk cId="2530033606" sldId="6547"/>
            <ac:spMk id="256" creationId="{3A19B561-ECF3-4338-8BA9-5B74EB0EA4B1}"/>
          </ac:spMkLst>
        </pc:spChg>
        <pc:spChg chg="mod topLvl">
          <ac:chgData name="Dongun Shin" userId="f006cbaf-5ce9-4997-9cc0-14bf25afbe96" providerId="ADAL" clId="{B8A22514-9138-4555-AC0A-4A4AFD2E68BF}" dt="2021-02-01T07:29:55.475" v="7102" actId="165"/>
          <ac:spMkLst>
            <pc:docMk/>
            <pc:sldMk cId="2530033606" sldId="6547"/>
            <ac:spMk id="257" creationId="{88C8AB8F-E633-4A43-B763-D69DD6B748CE}"/>
          </ac:spMkLst>
        </pc:spChg>
        <pc:spChg chg="mod topLvl">
          <ac:chgData name="Dongun Shin" userId="f006cbaf-5ce9-4997-9cc0-14bf25afbe96" providerId="ADAL" clId="{B8A22514-9138-4555-AC0A-4A4AFD2E68BF}" dt="2021-02-01T07:32:48.816" v="7287" actId="1037"/>
          <ac:spMkLst>
            <pc:docMk/>
            <pc:sldMk cId="2530033606" sldId="6547"/>
            <ac:spMk id="258" creationId="{57D6500C-89FF-468D-8081-C2C0E66C3F9C}"/>
          </ac:spMkLst>
        </pc:spChg>
        <pc:spChg chg="mod topLvl">
          <ac:chgData name="Dongun Shin" userId="f006cbaf-5ce9-4997-9cc0-14bf25afbe96" providerId="ADAL" clId="{B8A22514-9138-4555-AC0A-4A4AFD2E68BF}" dt="2021-02-01T07:29:55.475" v="7102" actId="165"/>
          <ac:spMkLst>
            <pc:docMk/>
            <pc:sldMk cId="2530033606" sldId="6547"/>
            <ac:spMk id="260" creationId="{05E7B221-B990-4C46-997B-DC08951C1446}"/>
          </ac:spMkLst>
        </pc:spChg>
        <pc:spChg chg="mod">
          <ac:chgData name="Dongun Shin" userId="f006cbaf-5ce9-4997-9cc0-14bf25afbe96" providerId="ADAL" clId="{B8A22514-9138-4555-AC0A-4A4AFD2E68BF}" dt="2021-02-01T07:29:55.475" v="7102" actId="165"/>
          <ac:spMkLst>
            <pc:docMk/>
            <pc:sldMk cId="2530033606" sldId="6547"/>
            <ac:spMk id="262" creationId="{344D7127-B564-4FCC-AB2B-E66BA3EB7588}"/>
          </ac:spMkLst>
        </pc:spChg>
        <pc:spChg chg="mod">
          <ac:chgData name="Dongun Shin" userId="f006cbaf-5ce9-4997-9cc0-14bf25afbe96" providerId="ADAL" clId="{B8A22514-9138-4555-AC0A-4A4AFD2E68BF}" dt="2021-02-01T07:29:58.801" v="7104" actId="6549"/>
          <ac:spMkLst>
            <pc:docMk/>
            <pc:sldMk cId="2530033606" sldId="6547"/>
            <ac:spMk id="264" creationId="{92DEE5D0-ABEA-47B3-AD02-0FAE7FC94327}"/>
          </ac:spMkLst>
        </pc:spChg>
        <pc:spChg chg="mod">
          <ac:chgData name="Dongun Shin" userId="f006cbaf-5ce9-4997-9cc0-14bf25afbe96" providerId="ADAL" clId="{B8A22514-9138-4555-AC0A-4A4AFD2E68BF}" dt="2021-02-01T07:29:55.475" v="7102" actId="165"/>
          <ac:spMkLst>
            <pc:docMk/>
            <pc:sldMk cId="2530033606" sldId="6547"/>
            <ac:spMk id="265" creationId="{71C614E4-3612-49E7-BB93-90DFBF9B7AD6}"/>
          </ac:spMkLst>
        </pc:spChg>
        <pc:spChg chg="mod">
          <ac:chgData name="Dongun Shin" userId="f006cbaf-5ce9-4997-9cc0-14bf25afbe96" providerId="ADAL" clId="{B8A22514-9138-4555-AC0A-4A4AFD2E68BF}" dt="2021-02-01T07:29:55.475" v="7102" actId="165"/>
          <ac:spMkLst>
            <pc:docMk/>
            <pc:sldMk cId="2530033606" sldId="6547"/>
            <ac:spMk id="266" creationId="{56E31A07-5262-49FB-A164-177CD03980CA}"/>
          </ac:spMkLst>
        </pc:spChg>
        <pc:spChg chg="mod">
          <ac:chgData name="Dongun Shin" userId="f006cbaf-5ce9-4997-9cc0-14bf25afbe96" providerId="ADAL" clId="{B8A22514-9138-4555-AC0A-4A4AFD2E68BF}" dt="2021-02-01T07:29:55.475" v="7102" actId="165"/>
          <ac:spMkLst>
            <pc:docMk/>
            <pc:sldMk cId="2530033606" sldId="6547"/>
            <ac:spMk id="268" creationId="{47B280AF-65E9-43D5-A8FC-740C3DF565B5}"/>
          </ac:spMkLst>
        </pc:spChg>
        <pc:spChg chg="add del mod topLvl">
          <ac:chgData name="Dongun Shin" userId="f006cbaf-5ce9-4997-9cc0-14bf25afbe96" providerId="ADAL" clId="{B8A22514-9138-4555-AC0A-4A4AFD2E68BF}" dt="2021-02-01T07:35:35.546" v="7588" actId="478"/>
          <ac:spMkLst>
            <pc:docMk/>
            <pc:sldMk cId="2530033606" sldId="6547"/>
            <ac:spMk id="269" creationId="{96549E05-3877-4E45-9862-F20CB76077F2}"/>
          </ac:spMkLst>
        </pc:spChg>
        <pc:spChg chg="add mod topLvl">
          <ac:chgData name="Dongun Shin" userId="f006cbaf-5ce9-4997-9cc0-14bf25afbe96" providerId="ADAL" clId="{B8A22514-9138-4555-AC0A-4A4AFD2E68BF}" dt="2021-02-01T07:29:49.576" v="7101" actId="165"/>
          <ac:spMkLst>
            <pc:docMk/>
            <pc:sldMk cId="2530033606" sldId="6547"/>
            <ac:spMk id="274" creationId="{87388581-1BD9-4AB5-9007-7986CF3D4BE9}"/>
          </ac:spMkLst>
        </pc:spChg>
        <pc:spChg chg="mod topLvl">
          <ac:chgData name="Dongun Shin" userId="f006cbaf-5ce9-4997-9cc0-14bf25afbe96" providerId="ADAL" clId="{B8A22514-9138-4555-AC0A-4A4AFD2E68BF}" dt="2021-02-01T07:32:39.344" v="7230" actId="1037"/>
          <ac:spMkLst>
            <pc:docMk/>
            <pc:sldMk cId="2530033606" sldId="6547"/>
            <ac:spMk id="286" creationId="{068806D0-6B8F-4034-9F88-0E4A41DBCCF2}"/>
          </ac:spMkLst>
        </pc:spChg>
        <pc:spChg chg="del mod topLvl">
          <ac:chgData name="Dongun Shin" userId="f006cbaf-5ce9-4997-9cc0-14bf25afbe96" providerId="ADAL" clId="{B8A22514-9138-4555-AC0A-4A4AFD2E68BF}" dt="2021-02-01T07:31:59.262" v="7146" actId="478"/>
          <ac:spMkLst>
            <pc:docMk/>
            <pc:sldMk cId="2530033606" sldId="6547"/>
            <ac:spMk id="292" creationId="{A2985A44-6B85-4119-85B4-F76BFA01E5CB}"/>
          </ac:spMkLst>
        </pc:spChg>
        <pc:spChg chg="mod">
          <ac:chgData name="Dongun Shin" userId="f006cbaf-5ce9-4997-9cc0-14bf25afbe96" providerId="ADAL" clId="{B8A22514-9138-4555-AC0A-4A4AFD2E68BF}" dt="2021-02-01T07:30:59.676" v="7116" actId="165"/>
          <ac:spMkLst>
            <pc:docMk/>
            <pc:sldMk cId="2530033606" sldId="6547"/>
            <ac:spMk id="293" creationId="{100F3B29-FA75-4EE7-BE46-968A85ABAB71}"/>
          </ac:spMkLst>
        </pc:spChg>
        <pc:spChg chg="mod">
          <ac:chgData name="Dongun Shin" userId="f006cbaf-5ce9-4997-9cc0-14bf25afbe96" providerId="ADAL" clId="{B8A22514-9138-4555-AC0A-4A4AFD2E68BF}" dt="2021-02-01T07:30:59.676" v="7116" actId="165"/>
          <ac:spMkLst>
            <pc:docMk/>
            <pc:sldMk cId="2530033606" sldId="6547"/>
            <ac:spMk id="301" creationId="{55BDB98C-7E58-4E1C-84E4-33E69A6AD82B}"/>
          </ac:spMkLst>
        </pc:spChg>
        <pc:spChg chg="add mod">
          <ac:chgData name="Dongun Shin" userId="f006cbaf-5ce9-4997-9cc0-14bf25afbe96" providerId="ADAL" clId="{B8A22514-9138-4555-AC0A-4A4AFD2E68BF}" dt="2021-02-01T07:32:39.344" v="7230" actId="1037"/>
          <ac:spMkLst>
            <pc:docMk/>
            <pc:sldMk cId="2530033606" sldId="6547"/>
            <ac:spMk id="303" creationId="{66310A39-75C6-40FC-98C9-1DEBE0B100F1}"/>
          </ac:spMkLst>
        </pc:spChg>
        <pc:spChg chg="mod">
          <ac:chgData name="Dongun Shin" userId="f006cbaf-5ce9-4997-9cc0-14bf25afbe96" providerId="ADAL" clId="{B8A22514-9138-4555-AC0A-4A4AFD2E68BF}" dt="2021-02-01T07:30:52.022" v="7115"/>
          <ac:spMkLst>
            <pc:docMk/>
            <pc:sldMk cId="2530033606" sldId="6547"/>
            <ac:spMk id="305" creationId="{DA927096-43BB-42C4-9087-87DAC1F42960}"/>
          </ac:spMkLst>
        </pc:spChg>
        <pc:spChg chg="mod">
          <ac:chgData name="Dongun Shin" userId="f006cbaf-5ce9-4997-9cc0-14bf25afbe96" providerId="ADAL" clId="{B8A22514-9138-4555-AC0A-4A4AFD2E68BF}" dt="2021-02-01T07:30:52.022" v="7115"/>
          <ac:spMkLst>
            <pc:docMk/>
            <pc:sldMk cId="2530033606" sldId="6547"/>
            <ac:spMk id="313" creationId="{04781B73-2D4C-4A51-A1B6-9F296C22508F}"/>
          </ac:spMkLst>
        </pc:spChg>
        <pc:spChg chg="add del mod">
          <ac:chgData name="Dongun Shin" userId="f006cbaf-5ce9-4997-9cc0-14bf25afbe96" providerId="ADAL" clId="{B8A22514-9138-4555-AC0A-4A4AFD2E68BF}" dt="2021-02-01T07:31:16.604" v="7121" actId="478"/>
          <ac:spMkLst>
            <pc:docMk/>
            <pc:sldMk cId="2530033606" sldId="6547"/>
            <ac:spMk id="319" creationId="{ABD73F7C-8747-44E7-A3CF-5112CEAB9BD6}"/>
          </ac:spMkLst>
        </pc:spChg>
        <pc:spChg chg="add mod">
          <ac:chgData name="Dongun Shin" userId="f006cbaf-5ce9-4997-9cc0-14bf25afbe96" providerId="ADAL" clId="{B8A22514-9138-4555-AC0A-4A4AFD2E68BF}" dt="2021-02-01T07:32:39.344" v="7230" actId="1037"/>
          <ac:spMkLst>
            <pc:docMk/>
            <pc:sldMk cId="2530033606" sldId="6547"/>
            <ac:spMk id="322" creationId="{2EEC36E3-A6C7-45C9-8F9F-B843FDDACF19}"/>
          </ac:spMkLst>
        </pc:spChg>
        <pc:spChg chg="add mod">
          <ac:chgData name="Dongun Shin" userId="f006cbaf-5ce9-4997-9cc0-14bf25afbe96" providerId="ADAL" clId="{B8A22514-9138-4555-AC0A-4A4AFD2E68BF}" dt="2021-02-01T07:32:39.344" v="7230" actId="1037"/>
          <ac:spMkLst>
            <pc:docMk/>
            <pc:sldMk cId="2530033606" sldId="6547"/>
            <ac:spMk id="323" creationId="{F51BF3A9-AB26-49D6-A62F-B3FAFB3AD8D5}"/>
          </ac:spMkLst>
        </pc:spChg>
        <pc:spChg chg="add mod">
          <ac:chgData name="Dongun Shin" userId="f006cbaf-5ce9-4997-9cc0-14bf25afbe96" providerId="ADAL" clId="{B8A22514-9138-4555-AC0A-4A4AFD2E68BF}" dt="2021-02-01T07:32:54.704" v="7299" actId="1038"/>
          <ac:spMkLst>
            <pc:docMk/>
            <pc:sldMk cId="2530033606" sldId="6547"/>
            <ac:spMk id="325" creationId="{82E8A40D-179C-438B-B6F9-5959762016A8}"/>
          </ac:spMkLst>
        </pc:spChg>
        <pc:spChg chg="add mod">
          <ac:chgData name="Dongun Shin" userId="f006cbaf-5ce9-4997-9cc0-14bf25afbe96" providerId="ADAL" clId="{B8A22514-9138-4555-AC0A-4A4AFD2E68BF}" dt="2021-02-01T07:35:45.294" v="7593" actId="115"/>
          <ac:spMkLst>
            <pc:docMk/>
            <pc:sldMk cId="2530033606" sldId="6547"/>
            <ac:spMk id="326" creationId="{5AEE9D4D-1D23-4EB5-A88E-9B2B18AFA167}"/>
          </ac:spMkLst>
        </pc:spChg>
        <pc:grpChg chg="add del mod">
          <ac:chgData name="Dongun Shin" userId="f006cbaf-5ce9-4997-9cc0-14bf25afbe96" providerId="ADAL" clId="{B8A22514-9138-4555-AC0A-4A4AFD2E68BF}" dt="2021-02-01T07:29:49.576" v="7101" actId="165"/>
          <ac:grpSpMkLst>
            <pc:docMk/>
            <pc:sldMk cId="2530033606" sldId="6547"/>
            <ac:grpSpMk id="4" creationId="{EC62775F-AD0F-4874-B61E-21A67C801C22}"/>
          </ac:grpSpMkLst>
        </pc:grpChg>
        <pc:grpChg chg="add del mod">
          <ac:chgData name="Dongun Shin" userId="f006cbaf-5ce9-4997-9cc0-14bf25afbe96" providerId="ADAL" clId="{B8A22514-9138-4555-AC0A-4A4AFD2E68BF}" dt="2021-02-01T07:27:51.993" v="6984"/>
          <ac:grpSpMkLst>
            <pc:docMk/>
            <pc:sldMk cId="2530033606" sldId="6547"/>
            <ac:grpSpMk id="119" creationId="{1D0D445A-6512-445B-BEB9-080AB878CDE5}"/>
          </ac:grpSpMkLst>
        </pc:grpChg>
        <pc:grpChg chg="mod">
          <ac:chgData name="Dongun Shin" userId="f006cbaf-5ce9-4997-9cc0-14bf25afbe96" providerId="ADAL" clId="{B8A22514-9138-4555-AC0A-4A4AFD2E68BF}" dt="2021-02-01T07:27:51.188" v="6983"/>
          <ac:grpSpMkLst>
            <pc:docMk/>
            <pc:sldMk cId="2530033606" sldId="6547"/>
            <ac:grpSpMk id="121" creationId="{79C9D3F7-F5ED-4423-AEDD-70DC5CEDB366}"/>
          </ac:grpSpMkLst>
        </pc:grpChg>
        <pc:grpChg chg="mod">
          <ac:chgData name="Dongun Shin" userId="f006cbaf-5ce9-4997-9cc0-14bf25afbe96" providerId="ADAL" clId="{B8A22514-9138-4555-AC0A-4A4AFD2E68BF}" dt="2021-02-01T07:27:51.188" v="6983"/>
          <ac:grpSpMkLst>
            <pc:docMk/>
            <pc:sldMk cId="2530033606" sldId="6547"/>
            <ac:grpSpMk id="131" creationId="{32E893C0-40E2-4EC8-A147-782BE6F73045}"/>
          </ac:grpSpMkLst>
        </pc:grpChg>
        <pc:grpChg chg="mod">
          <ac:chgData name="Dongun Shin" userId="f006cbaf-5ce9-4997-9cc0-14bf25afbe96" providerId="ADAL" clId="{B8A22514-9138-4555-AC0A-4A4AFD2E68BF}" dt="2021-02-01T07:27:51.188" v="6983"/>
          <ac:grpSpMkLst>
            <pc:docMk/>
            <pc:sldMk cId="2530033606" sldId="6547"/>
            <ac:grpSpMk id="132" creationId="{CA9C55E3-3AE0-4947-BD22-E1F9A14A1DBB}"/>
          </ac:grpSpMkLst>
        </pc:grpChg>
        <pc:grpChg chg="add del mod">
          <ac:chgData name="Dongun Shin" userId="f006cbaf-5ce9-4997-9cc0-14bf25afbe96" providerId="ADAL" clId="{B8A22514-9138-4555-AC0A-4A4AFD2E68BF}" dt="2021-02-01T07:28:02.669" v="6986"/>
          <ac:grpSpMkLst>
            <pc:docMk/>
            <pc:sldMk cId="2530033606" sldId="6547"/>
            <ac:grpSpMk id="167" creationId="{AAFDB42B-8A6E-4B07-AC12-30B367998CBB}"/>
          </ac:grpSpMkLst>
        </pc:grpChg>
        <pc:grpChg chg="mod">
          <ac:chgData name="Dongun Shin" userId="f006cbaf-5ce9-4997-9cc0-14bf25afbe96" providerId="ADAL" clId="{B8A22514-9138-4555-AC0A-4A4AFD2E68BF}" dt="2021-02-01T07:27:58.205" v="6985"/>
          <ac:grpSpMkLst>
            <pc:docMk/>
            <pc:sldMk cId="2530033606" sldId="6547"/>
            <ac:grpSpMk id="169" creationId="{4F2EED12-99BE-44F8-BB25-A6EC4DBDCA7A}"/>
          </ac:grpSpMkLst>
        </pc:grpChg>
        <pc:grpChg chg="mod">
          <ac:chgData name="Dongun Shin" userId="f006cbaf-5ce9-4997-9cc0-14bf25afbe96" providerId="ADAL" clId="{B8A22514-9138-4555-AC0A-4A4AFD2E68BF}" dt="2021-02-01T07:27:58.205" v="6985"/>
          <ac:grpSpMkLst>
            <pc:docMk/>
            <pc:sldMk cId="2530033606" sldId="6547"/>
            <ac:grpSpMk id="179" creationId="{57CFBFFC-5B4E-43C2-9FE8-10CEB2B15122}"/>
          </ac:grpSpMkLst>
        </pc:grpChg>
        <pc:grpChg chg="mod">
          <ac:chgData name="Dongun Shin" userId="f006cbaf-5ce9-4997-9cc0-14bf25afbe96" providerId="ADAL" clId="{B8A22514-9138-4555-AC0A-4A4AFD2E68BF}" dt="2021-02-01T07:27:58.205" v="6985"/>
          <ac:grpSpMkLst>
            <pc:docMk/>
            <pc:sldMk cId="2530033606" sldId="6547"/>
            <ac:grpSpMk id="180" creationId="{F44EC64D-4659-4A3B-A92C-C098C90C9342}"/>
          </ac:grpSpMkLst>
        </pc:grpChg>
        <pc:grpChg chg="add del mod topLvl">
          <ac:chgData name="Dongun Shin" userId="f006cbaf-5ce9-4997-9cc0-14bf25afbe96" providerId="ADAL" clId="{B8A22514-9138-4555-AC0A-4A4AFD2E68BF}" dt="2021-02-01T07:29:55.475" v="7102" actId="165"/>
          <ac:grpSpMkLst>
            <pc:docMk/>
            <pc:sldMk cId="2530033606" sldId="6547"/>
            <ac:grpSpMk id="221" creationId="{151A1A77-D152-4ABF-9FBD-56211D7CD6FB}"/>
          </ac:grpSpMkLst>
        </pc:grpChg>
        <pc:grpChg chg="mod topLvl">
          <ac:chgData name="Dongun Shin" userId="f006cbaf-5ce9-4997-9cc0-14bf25afbe96" providerId="ADAL" clId="{B8A22514-9138-4555-AC0A-4A4AFD2E68BF}" dt="2021-02-01T07:29:55.475" v="7102" actId="165"/>
          <ac:grpSpMkLst>
            <pc:docMk/>
            <pc:sldMk cId="2530033606" sldId="6547"/>
            <ac:grpSpMk id="223" creationId="{0F8AD9AF-DC6F-4CDB-8B30-E978115E7675}"/>
          </ac:grpSpMkLst>
        </pc:grpChg>
        <pc:grpChg chg="del mod topLvl">
          <ac:chgData name="Dongun Shin" userId="f006cbaf-5ce9-4997-9cc0-14bf25afbe96" providerId="ADAL" clId="{B8A22514-9138-4555-AC0A-4A4AFD2E68BF}" dt="2021-02-01T07:30:00.992" v="7105" actId="478"/>
          <ac:grpSpMkLst>
            <pc:docMk/>
            <pc:sldMk cId="2530033606" sldId="6547"/>
            <ac:grpSpMk id="233" creationId="{CD3C7CDC-A6F1-44F0-A319-3DFB446FE61A}"/>
          </ac:grpSpMkLst>
        </pc:grpChg>
        <pc:grpChg chg="del mod topLvl">
          <ac:chgData name="Dongun Shin" userId="f006cbaf-5ce9-4997-9cc0-14bf25afbe96" providerId="ADAL" clId="{B8A22514-9138-4555-AC0A-4A4AFD2E68BF}" dt="2021-02-01T07:29:57.762" v="7103" actId="478"/>
          <ac:grpSpMkLst>
            <pc:docMk/>
            <pc:sldMk cId="2530033606" sldId="6547"/>
            <ac:grpSpMk id="234" creationId="{41F49E3C-6C8F-4FAB-A60A-3B9F2F5D8EAF}"/>
          </ac:grpSpMkLst>
        </pc:grpChg>
        <pc:grpChg chg="add del mod">
          <ac:chgData name="Dongun Shin" userId="f006cbaf-5ce9-4997-9cc0-14bf25afbe96" providerId="ADAL" clId="{B8A22514-9138-4555-AC0A-4A4AFD2E68BF}" dt="2021-02-01T07:30:59.676" v="7116" actId="165"/>
          <ac:grpSpMkLst>
            <pc:docMk/>
            <pc:sldMk cId="2530033606" sldId="6547"/>
            <ac:grpSpMk id="285" creationId="{34C93220-0C08-4682-BE97-9428A9A42A5F}"/>
          </ac:grpSpMkLst>
        </pc:grpChg>
        <pc:grpChg chg="del mod topLvl">
          <ac:chgData name="Dongun Shin" userId="f006cbaf-5ce9-4997-9cc0-14bf25afbe96" providerId="ADAL" clId="{B8A22514-9138-4555-AC0A-4A4AFD2E68BF}" dt="2021-02-01T07:31:01.839" v="7117" actId="478"/>
          <ac:grpSpMkLst>
            <pc:docMk/>
            <pc:sldMk cId="2530033606" sldId="6547"/>
            <ac:grpSpMk id="287" creationId="{529E4FF3-9D3F-4D00-86D7-6DA1186D1179}"/>
          </ac:grpSpMkLst>
        </pc:grpChg>
        <pc:grpChg chg="mod">
          <ac:chgData name="Dongun Shin" userId="f006cbaf-5ce9-4997-9cc0-14bf25afbe96" providerId="ADAL" clId="{B8A22514-9138-4555-AC0A-4A4AFD2E68BF}" dt="2021-02-01T07:30:59.676" v="7116" actId="165"/>
          <ac:grpSpMkLst>
            <pc:docMk/>
            <pc:sldMk cId="2530033606" sldId="6547"/>
            <ac:grpSpMk id="294" creationId="{17B75605-849D-4A93-8007-F6498C32740C}"/>
          </ac:grpSpMkLst>
        </pc:grpChg>
        <pc:grpChg chg="add del mod">
          <ac:chgData name="Dongun Shin" userId="f006cbaf-5ce9-4997-9cc0-14bf25afbe96" providerId="ADAL" clId="{B8A22514-9138-4555-AC0A-4A4AFD2E68BF}" dt="2021-02-01T07:31:22.291" v="7122" actId="478"/>
          <ac:grpSpMkLst>
            <pc:docMk/>
            <pc:sldMk cId="2530033606" sldId="6547"/>
            <ac:grpSpMk id="304" creationId="{2BDFADE0-2EA4-4405-A7D5-7389B9C60422}"/>
          </ac:grpSpMkLst>
        </pc:grpChg>
        <pc:grpChg chg="mod">
          <ac:chgData name="Dongun Shin" userId="f006cbaf-5ce9-4997-9cc0-14bf25afbe96" providerId="ADAL" clId="{B8A22514-9138-4555-AC0A-4A4AFD2E68BF}" dt="2021-02-01T07:30:52.022" v="7115"/>
          <ac:grpSpMkLst>
            <pc:docMk/>
            <pc:sldMk cId="2530033606" sldId="6547"/>
            <ac:grpSpMk id="306" creationId="{CFD04459-B990-4AB6-B0E1-44B46F488D04}"/>
          </ac:grpSpMkLst>
        </pc:grp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6" creationId="{729187C7-5F22-4700-975C-B6C4A164F2F7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7" creationId="{DCCB46A1-36B7-408D-A2E9-F6E8CD4FDF5B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8" creationId="{0F82A080-B7C1-47BE-B17C-4FC4B16EAC59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9" creationId="{AACA3DB0-97B8-4B16-AF08-1587200A0604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0" creationId="{3376CEA8-2E59-43E1-AD57-C6EF0E1DBAA2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1" creationId="{AF175A9F-7E58-4B09-91D6-199AE0747CBB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2" creationId="{A8CAC693-02FD-4E56-B75E-37689251F273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3" creationId="{996FF31A-D9FE-4AA3-BD6D-80A8597A42A2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4" creationId="{F50AB4C0-3EC1-4F3C-A388-8C02B929517A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5" creationId="{01B5F8CA-1AF4-4257-A247-BA7B4C44FAA7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6" creationId="{38F6BDBE-FA37-4D9A-A216-D76E7FDB6087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7" creationId="{F6366155-53DF-416D-B9E5-550F88097D74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8" creationId="{A19044D7-B8A0-481E-86FF-A57D067A0BE4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9" creationId="{DB05619C-5A1E-447D-B12D-92F75FC43BC6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20" creationId="{02E40719-B6E2-484C-A9DB-7890CBE55B73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21" creationId="{99ABE225-8143-4D3E-A736-B49903D773A9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22" creationId="{1F0453BF-8471-4786-879C-47FC159BF9CA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23" creationId="{227F44A8-75F7-4607-8B49-CD3E473D52E7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24" creationId="{EC1B8CE4-3A72-4327-87B5-6C1A4A431DEF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25" creationId="{9EAF5ED1-96D6-4B63-AC5B-5B50130271ED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26" creationId="{D97D82C8-8CF4-4A69-ACB7-81B3D1F4C250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27" creationId="{9DB14424-5BFE-4D36-8A8F-685BE59C1B3B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28" creationId="{B458E3AF-C2F9-4C28-B9F0-83F138B0F7C7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29" creationId="{95843382-CFCD-498B-8F89-E3441344A341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30" creationId="{311DC3E8-F10F-4D08-AFA1-F7EEC46CAFDB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31" creationId="{895BF0C1-5070-4C3A-B01D-C4FA5CCA1405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32" creationId="{ABF740F0-706B-42E4-9019-B6EC16075E84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33" creationId="{716318F7-2F05-4A1F-B89C-B46F606307DD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34" creationId="{2917A948-4750-4CD1-A4ED-C235D4DBFB28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35" creationId="{30176C03-D60B-4417-B129-507E05B91610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36" creationId="{9E16C5F7-1295-4E5B-AC76-BBA1EE306CCC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37" creationId="{62227C29-05BF-42EF-9786-EE49E47E16AF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38" creationId="{C174A2D0-D6CD-4F5E-BA96-7F950349B8C1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39" creationId="{99386141-AF3A-41CA-9507-0DC290259839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48" creationId="{F00B99D6-B64E-4338-8EE4-4CD09DA5EA14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49" creationId="{1FC21A1B-4446-433B-9119-AF745C88EDEB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50" creationId="{F52D8FF3-45B1-4644-BC64-A908B49629C1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51" creationId="{E342C583-1F8F-40ED-88C3-F1638299389E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52" creationId="{0E8B59EF-C8B0-4601-9011-0AA5773F818F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53" creationId="{9A82F21C-CCEE-4551-B51C-EE59E3639BD9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54" creationId="{E31374F4-6AA8-4DF2-BB0C-5929C5B8361F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55" creationId="{785D2306-0891-4717-83A4-0AE2984890B9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56" creationId="{292E3518-F63B-4D3C-9DCB-4AD3AB6B7552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57" creationId="{5F2ED5C5-D998-4FED-AF85-7295EEA45493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58" creationId="{DB5AA12C-C4B9-4D00-ABD5-A328C1C0BEFE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59" creationId="{B764EB98-B158-4F89-99F7-DBF98F95287B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61" creationId="{CEDA77E8-20DB-4B13-9211-A5ADE3DE7E85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62" creationId="{8758DD40-D688-4A2F-91B3-45664810788C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63" creationId="{ECB93BE1-1D6A-4DF7-BB25-535CFD68D945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65" creationId="{F17D42B1-AD0A-4219-B15A-A8B9E2E789CD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66" creationId="{7161BEBA-ACC2-426E-B2CB-DDB4F5F1311B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67" creationId="{B9BCFA4D-ED06-469B-B9AE-B732A303897E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68" creationId="{CA334357-A038-4B34-82B7-F4FED484A38A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69" creationId="{603EA247-FA54-4786-AF39-145116CDC3D2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70" creationId="{0AEF0D1F-17DA-4142-87EB-49C9872A9043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71" creationId="{5B6871B7-5056-4462-A7ED-6FDC59C0FD94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72" creationId="{9BFF78F4-D904-4817-81F1-E49594267C3F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73" creationId="{012E1F97-D1A7-40A5-80A0-58BE9156DA17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74" creationId="{8A808893-F132-40AE-A106-0F2CC24347A1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75" creationId="{58E3178A-E314-403B-9DDA-92074D4FFF06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76" creationId="{287AB158-236C-4C1D-8B3D-171EBE06AE2B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77" creationId="{71A455A0-B6D7-486E-B17F-CA2AC59B9EE1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78" creationId="{94ADF09E-35F2-4A7A-A6EF-A87411D60499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80" creationId="{BEAEB34F-65A4-479F-9003-6E56854DEEA9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81" creationId="{E74E1FAF-4608-45DF-941A-C4C34A82BCC1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82" creationId="{77AA0BB1-B0EC-41E6-A821-AE281CE15F0A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83" creationId="{B019ACCA-5289-4777-9DF9-C470827714B2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84" creationId="{C2D8BE3F-A45A-4B88-8B4B-970F5C12B7A8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85" creationId="{AC6A3350-C520-4ED4-A6BC-80F8CE12777B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86" creationId="{366AA1A7-5CE1-436F-B89A-9152099186A2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87" creationId="{620096E2-37BC-45A6-A002-0F0ABB6336E3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88" creationId="{952F9EA3-9342-4962-9231-FD8671D5ED40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89" creationId="{CC15DCD9-199A-4376-9E37-CC82A7770DAC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90" creationId="{37BE4AD1-CD26-41D0-80A5-03AC2E42C178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91" creationId="{136237E0-3EBC-431B-9881-BB308E47A764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92" creationId="{10F3AF63-5F7B-4747-88B6-2660499B955F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93" creationId="{E289A216-19FA-4B98-BBE8-0712B08E94B4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94" creationId="{971057C5-C0F6-46DA-B663-1DFAEA92A92A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95" creationId="{A0931897-A03E-4BE5-B9F4-D30438BCD06D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96" creationId="{7A9923B3-59EB-49E3-BFDA-08DB585A8C19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97" creationId="{395403FA-C98A-4E0F-878C-DDC888EECDBA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98" creationId="{0A75D3E1-9799-49F6-B68D-614A727F1B3F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99" creationId="{986BE383-9CB3-401A-A14E-C839D516BAF0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00" creationId="{65103890-E092-4D8C-9018-0025D6A0CF59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01" creationId="{3AAB333B-21A8-4599-94B8-965ED728FE10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02" creationId="{72278BBD-B165-41FF-94A5-3A539A860763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03" creationId="{AA4D977E-C522-4E52-B5F9-E3AA20801A8A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04" creationId="{D66F2863-A7FB-48EB-AF8D-AD3CA3D7B469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05" creationId="{2D336BEE-1234-4F61-A593-60237FA6F3EA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06" creationId="{6A26CBD5-0D59-4708-A167-208EE0C92B6D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07" creationId="{7E71009A-52DC-4C9C-92EB-FD60F0BF6629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08" creationId="{59422C48-AEC2-40C7-97D9-26CB1EE2E4BA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09" creationId="{E9016DF0-D7DD-4710-B967-7F5AB3DAB950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10" creationId="{395DCB47-6823-4CF6-AA19-3CDB38D67166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11" creationId="{99385296-4EEE-44C6-AA16-C50EB65176BF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12" creationId="{F7E14864-3B8E-45A2-AE65-4BBD0E3B9DE8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13" creationId="{AF257B1E-E5A4-4B89-AC6E-3CA1EE04E392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14" creationId="{082F4C93-4B8A-4240-B571-5421228BB93F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15" creationId="{F23E9174-F03B-4550-ACE0-BEBD5C34D3CF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16" creationId="{BC0E1A0A-AE83-4B41-91AC-8EE1A91C72F7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17" creationId="{3B5D4861-736B-465A-84E8-E515447DA027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18" creationId="{EF8576C9-06F4-49D5-9C66-03348D9ED580}"/>
          </ac:picMkLst>
        </pc:picChg>
        <pc:picChg chg="mod">
          <ac:chgData name="Dongun Shin" userId="f006cbaf-5ce9-4997-9cc0-14bf25afbe96" providerId="ADAL" clId="{B8A22514-9138-4555-AC0A-4A4AFD2E68BF}" dt="2021-02-01T07:27:51.188" v="6983"/>
          <ac:picMkLst>
            <pc:docMk/>
            <pc:sldMk cId="2530033606" sldId="6547"/>
            <ac:picMk id="120" creationId="{AD746715-E73C-4538-8695-A796256C2353}"/>
          </ac:picMkLst>
        </pc:picChg>
        <pc:picChg chg="mod">
          <ac:chgData name="Dongun Shin" userId="f006cbaf-5ce9-4997-9cc0-14bf25afbe96" providerId="ADAL" clId="{B8A22514-9138-4555-AC0A-4A4AFD2E68BF}" dt="2021-02-01T07:27:51.188" v="6983"/>
          <ac:picMkLst>
            <pc:docMk/>
            <pc:sldMk cId="2530033606" sldId="6547"/>
            <ac:picMk id="122" creationId="{80FA1D35-A777-4DBF-8C3B-32C8A4732290}"/>
          </ac:picMkLst>
        </pc:picChg>
        <pc:picChg chg="mod">
          <ac:chgData name="Dongun Shin" userId="f006cbaf-5ce9-4997-9cc0-14bf25afbe96" providerId="ADAL" clId="{B8A22514-9138-4555-AC0A-4A4AFD2E68BF}" dt="2021-02-01T07:27:51.188" v="6983"/>
          <ac:picMkLst>
            <pc:docMk/>
            <pc:sldMk cId="2530033606" sldId="6547"/>
            <ac:picMk id="123" creationId="{7940E898-BF69-4441-B092-B9F29115F1B3}"/>
          </ac:picMkLst>
        </pc:picChg>
        <pc:picChg chg="mod">
          <ac:chgData name="Dongun Shin" userId="f006cbaf-5ce9-4997-9cc0-14bf25afbe96" providerId="ADAL" clId="{B8A22514-9138-4555-AC0A-4A4AFD2E68BF}" dt="2021-02-01T07:27:51.188" v="6983"/>
          <ac:picMkLst>
            <pc:docMk/>
            <pc:sldMk cId="2530033606" sldId="6547"/>
            <ac:picMk id="125" creationId="{64B71DBA-89EC-4FFA-A44B-5C57CE3B6CE6}"/>
          </ac:picMkLst>
        </pc:picChg>
        <pc:picChg chg="mod">
          <ac:chgData name="Dongun Shin" userId="f006cbaf-5ce9-4997-9cc0-14bf25afbe96" providerId="ADAL" clId="{B8A22514-9138-4555-AC0A-4A4AFD2E68BF}" dt="2021-02-01T07:27:51.188" v="6983"/>
          <ac:picMkLst>
            <pc:docMk/>
            <pc:sldMk cId="2530033606" sldId="6547"/>
            <ac:picMk id="126" creationId="{70718687-F640-4151-B3A1-E71B9A0B3787}"/>
          </ac:picMkLst>
        </pc:picChg>
        <pc:picChg chg="mod">
          <ac:chgData name="Dongun Shin" userId="f006cbaf-5ce9-4997-9cc0-14bf25afbe96" providerId="ADAL" clId="{B8A22514-9138-4555-AC0A-4A4AFD2E68BF}" dt="2021-02-01T07:27:51.188" v="6983"/>
          <ac:picMkLst>
            <pc:docMk/>
            <pc:sldMk cId="2530033606" sldId="6547"/>
            <ac:picMk id="127" creationId="{34587612-D8ED-4E97-8842-78D1603AFFB0}"/>
          </ac:picMkLst>
        </pc:picChg>
        <pc:picChg chg="mod">
          <ac:chgData name="Dongun Shin" userId="f006cbaf-5ce9-4997-9cc0-14bf25afbe96" providerId="ADAL" clId="{B8A22514-9138-4555-AC0A-4A4AFD2E68BF}" dt="2021-02-01T07:27:51.188" v="6983"/>
          <ac:picMkLst>
            <pc:docMk/>
            <pc:sldMk cId="2530033606" sldId="6547"/>
            <ac:picMk id="133" creationId="{98409752-C37C-4C1B-A252-224AF9F7C160}"/>
          </ac:picMkLst>
        </pc:picChg>
        <pc:picChg chg="mod">
          <ac:chgData name="Dongun Shin" userId="f006cbaf-5ce9-4997-9cc0-14bf25afbe96" providerId="ADAL" clId="{B8A22514-9138-4555-AC0A-4A4AFD2E68BF}" dt="2021-02-01T07:27:51.188" v="6983"/>
          <ac:picMkLst>
            <pc:docMk/>
            <pc:sldMk cId="2530033606" sldId="6547"/>
            <ac:picMk id="136" creationId="{B3C926E5-D8DC-465E-A988-D2379EDBC8AF}"/>
          </ac:picMkLst>
        </pc:picChg>
        <pc:picChg chg="mod">
          <ac:chgData name="Dongun Shin" userId="f006cbaf-5ce9-4997-9cc0-14bf25afbe96" providerId="ADAL" clId="{B8A22514-9138-4555-AC0A-4A4AFD2E68BF}" dt="2021-02-01T07:27:51.188" v="6983"/>
          <ac:picMkLst>
            <pc:docMk/>
            <pc:sldMk cId="2530033606" sldId="6547"/>
            <ac:picMk id="137" creationId="{2E940397-B29B-4FCA-9888-D3E392BC2F19}"/>
          </ac:picMkLst>
        </pc:picChg>
        <pc:picChg chg="mod">
          <ac:chgData name="Dongun Shin" userId="f006cbaf-5ce9-4997-9cc0-14bf25afbe96" providerId="ADAL" clId="{B8A22514-9138-4555-AC0A-4A4AFD2E68BF}" dt="2021-02-01T07:27:51.188" v="6983"/>
          <ac:picMkLst>
            <pc:docMk/>
            <pc:sldMk cId="2530033606" sldId="6547"/>
            <ac:picMk id="138" creationId="{4AEF5961-8754-4FD3-A327-0690C59D9F6B}"/>
          </ac:picMkLst>
        </pc:picChg>
        <pc:picChg chg="mod">
          <ac:chgData name="Dongun Shin" userId="f006cbaf-5ce9-4997-9cc0-14bf25afbe96" providerId="ADAL" clId="{B8A22514-9138-4555-AC0A-4A4AFD2E68BF}" dt="2021-02-01T07:27:51.188" v="6983"/>
          <ac:picMkLst>
            <pc:docMk/>
            <pc:sldMk cId="2530033606" sldId="6547"/>
            <ac:picMk id="139" creationId="{95A83952-27FD-49AE-A0CE-2DB7FB5BCB7B}"/>
          </ac:picMkLst>
        </pc:picChg>
        <pc:picChg chg="mod">
          <ac:chgData name="Dongun Shin" userId="f006cbaf-5ce9-4997-9cc0-14bf25afbe96" providerId="ADAL" clId="{B8A22514-9138-4555-AC0A-4A4AFD2E68BF}" dt="2021-02-01T07:27:51.188" v="6983"/>
          <ac:picMkLst>
            <pc:docMk/>
            <pc:sldMk cId="2530033606" sldId="6547"/>
            <ac:picMk id="140" creationId="{3E9FF80A-4AEA-45B4-BBAE-48A92A43944E}"/>
          </ac:picMkLst>
        </pc:picChg>
        <pc:picChg chg="mod">
          <ac:chgData name="Dongun Shin" userId="f006cbaf-5ce9-4997-9cc0-14bf25afbe96" providerId="ADAL" clId="{B8A22514-9138-4555-AC0A-4A4AFD2E68BF}" dt="2021-02-01T07:27:51.188" v="6983"/>
          <ac:picMkLst>
            <pc:docMk/>
            <pc:sldMk cId="2530033606" sldId="6547"/>
            <ac:picMk id="141" creationId="{EE10557A-141D-41A0-8088-AB6444797925}"/>
          </ac:picMkLst>
        </pc:picChg>
        <pc:picChg chg="mod">
          <ac:chgData name="Dongun Shin" userId="f006cbaf-5ce9-4997-9cc0-14bf25afbe96" providerId="ADAL" clId="{B8A22514-9138-4555-AC0A-4A4AFD2E68BF}" dt="2021-02-01T07:27:51.188" v="6983"/>
          <ac:picMkLst>
            <pc:docMk/>
            <pc:sldMk cId="2530033606" sldId="6547"/>
            <ac:picMk id="142" creationId="{D02C0448-613B-4FE2-BDC2-1570C2455CF7}"/>
          </ac:picMkLst>
        </pc:picChg>
        <pc:picChg chg="mod">
          <ac:chgData name="Dongun Shin" userId="f006cbaf-5ce9-4997-9cc0-14bf25afbe96" providerId="ADAL" clId="{B8A22514-9138-4555-AC0A-4A4AFD2E68BF}" dt="2021-02-01T07:27:51.188" v="6983"/>
          <ac:picMkLst>
            <pc:docMk/>
            <pc:sldMk cId="2530033606" sldId="6547"/>
            <ac:picMk id="143" creationId="{5B6E8068-619F-4050-90CB-C3B9AC269683}"/>
          </ac:picMkLst>
        </pc:picChg>
        <pc:picChg chg="mod">
          <ac:chgData name="Dongun Shin" userId="f006cbaf-5ce9-4997-9cc0-14bf25afbe96" providerId="ADAL" clId="{B8A22514-9138-4555-AC0A-4A4AFD2E68BF}" dt="2021-02-01T07:27:51.188" v="6983"/>
          <ac:picMkLst>
            <pc:docMk/>
            <pc:sldMk cId="2530033606" sldId="6547"/>
            <ac:picMk id="159" creationId="{739EA31B-798B-442E-AFBD-1DC34E1766BE}"/>
          </ac:picMkLst>
        </pc:picChg>
        <pc:picChg chg="mod">
          <ac:chgData name="Dongun Shin" userId="f006cbaf-5ce9-4997-9cc0-14bf25afbe96" providerId="ADAL" clId="{B8A22514-9138-4555-AC0A-4A4AFD2E68BF}" dt="2021-02-01T07:27:51.188" v="6983"/>
          <ac:picMkLst>
            <pc:docMk/>
            <pc:sldMk cId="2530033606" sldId="6547"/>
            <ac:picMk id="161" creationId="{4F5D0FAC-94AF-4111-B2DF-D126D5E5A57A}"/>
          </ac:picMkLst>
        </pc:picChg>
        <pc:picChg chg="mod">
          <ac:chgData name="Dongun Shin" userId="f006cbaf-5ce9-4997-9cc0-14bf25afbe96" providerId="ADAL" clId="{B8A22514-9138-4555-AC0A-4A4AFD2E68BF}" dt="2021-02-01T07:27:51.188" v="6983"/>
          <ac:picMkLst>
            <pc:docMk/>
            <pc:sldMk cId="2530033606" sldId="6547"/>
            <ac:picMk id="165" creationId="{6967C654-3745-4626-B2E2-31957DFA6F9F}"/>
          </ac:picMkLst>
        </pc:picChg>
        <pc:picChg chg="mod">
          <ac:chgData name="Dongun Shin" userId="f006cbaf-5ce9-4997-9cc0-14bf25afbe96" providerId="ADAL" clId="{B8A22514-9138-4555-AC0A-4A4AFD2E68BF}" dt="2021-02-01T07:27:58.205" v="6985"/>
          <ac:picMkLst>
            <pc:docMk/>
            <pc:sldMk cId="2530033606" sldId="6547"/>
            <ac:picMk id="168" creationId="{39510292-1C43-4907-80A5-DCB73E739A1E}"/>
          </ac:picMkLst>
        </pc:picChg>
        <pc:picChg chg="mod">
          <ac:chgData name="Dongun Shin" userId="f006cbaf-5ce9-4997-9cc0-14bf25afbe96" providerId="ADAL" clId="{B8A22514-9138-4555-AC0A-4A4AFD2E68BF}" dt="2021-02-01T07:27:58.205" v="6985"/>
          <ac:picMkLst>
            <pc:docMk/>
            <pc:sldMk cId="2530033606" sldId="6547"/>
            <ac:picMk id="170" creationId="{47689714-D6DF-460F-AFBA-FA1923DFDE2A}"/>
          </ac:picMkLst>
        </pc:picChg>
        <pc:picChg chg="mod">
          <ac:chgData name="Dongun Shin" userId="f006cbaf-5ce9-4997-9cc0-14bf25afbe96" providerId="ADAL" clId="{B8A22514-9138-4555-AC0A-4A4AFD2E68BF}" dt="2021-02-01T07:27:58.205" v="6985"/>
          <ac:picMkLst>
            <pc:docMk/>
            <pc:sldMk cId="2530033606" sldId="6547"/>
            <ac:picMk id="171" creationId="{68E2B730-A15E-4C71-8DFF-A7AA1A2919CC}"/>
          </ac:picMkLst>
        </pc:picChg>
        <pc:picChg chg="mod">
          <ac:chgData name="Dongun Shin" userId="f006cbaf-5ce9-4997-9cc0-14bf25afbe96" providerId="ADAL" clId="{B8A22514-9138-4555-AC0A-4A4AFD2E68BF}" dt="2021-02-01T07:27:58.205" v="6985"/>
          <ac:picMkLst>
            <pc:docMk/>
            <pc:sldMk cId="2530033606" sldId="6547"/>
            <ac:picMk id="173" creationId="{08BA6915-8C4B-40C2-9EE0-46E4452E8AD4}"/>
          </ac:picMkLst>
        </pc:picChg>
        <pc:picChg chg="mod">
          <ac:chgData name="Dongun Shin" userId="f006cbaf-5ce9-4997-9cc0-14bf25afbe96" providerId="ADAL" clId="{B8A22514-9138-4555-AC0A-4A4AFD2E68BF}" dt="2021-02-01T07:27:58.205" v="6985"/>
          <ac:picMkLst>
            <pc:docMk/>
            <pc:sldMk cId="2530033606" sldId="6547"/>
            <ac:picMk id="174" creationId="{488822A3-EEEE-42D4-A7DD-23B3D8140354}"/>
          </ac:picMkLst>
        </pc:picChg>
        <pc:picChg chg="mod">
          <ac:chgData name="Dongun Shin" userId="f006cbaf-5ce9-4997-9cc0-14bf25afbe96" providerId="ADAL" clId="{B8A22514-9138-4555-AC0A-4A4AFD2E68BF}" dt="2021-02-01T07:27:58.205" v="6985"/>
          <ac:picMkLst>
            <pc:docMk/>
            <pc:sldMk cId="2530033606" sldId="6547"/>
            <ac:picMk id="175" creationId="{A5DF8BCA-360B-4358-A93A-2443A5C51E42}"/>
          </ac:picMkLst>
        </pc:picChg>
        <pc:picChg chg="mod">
          <ac:chgData name="Dongun Shin" userId="f006cbaf-5ce9-4997-9cc0-14bf25afbe96" providerId="ADAL" clId="{B8A22514-9138-4555-AC0A-4A4AFD2E68BF}" dt="2021-02-01T07:27:58.205" v="6985"/>
          <ac:picMkLst>
            <pc:docMk/>
            <pc:sldMk cId="2530033606" sldId="6547"/>
            <ac:picMk id="181" creationId="{27BE3C59-EE19-45EE-BAB9-2623C9A84A48}"/>
          </ac:picMkLst>
        </pc:picChg>
        <pc:picChg chg="mod">
          <ac:chgData name="Dongun Shin" userId="f006cbaf-5ce9-4997-9cc0-14bf25afbe96" providerId="ADAL" clId="{B8A22514-9138-4555-AC0A-4A4AFD2E68BF}" dt="2021-02-01T07:27:58.205" v="6985"/>
          <ac:picMkLst>
            <pc:docMk/>
            <pc:sldMk cId="2530033606" sldId="6547"/>
            <ac:picMk id="184" creationId="{65F55761-E46B-47A3-8AB8-0DDEA314BE6B}"/>
          </ac:picMkLst>
        </pc:picChg>
        <pc:picChg chg="mod">
          <ac:chgData name="Dongun Shin" userId="f006cbaf-5ce9-4997-9cc0-14bf25afbe96" providerId="ADAL" clId="{B8A22514-9138-4555-AC0A-4A4AFD2E68BF}" dt="2021-02-01T07:27:58.205" v="6985"/>
          <ac:picMkLst>
            <pc:docMk/>
            <pc:sldMk cId="2530033606" sldId="6547"/>
            <ac:picMk id="185" creationId="{74D5B126-30B8-42CC-801A-56345912D40D}"/>
          </ac:picMkLst>
        </pc:picChg>
        <pc:picChg chg="mod">
          <ac:chgData name="Dongun Shin" userId="f006cbaf-5ce9-4997-9cc0-14bf25afbe96" providerId="ADAL" clId="{B8A22514-9138-4555-AC0A-4A4AFD2E68BF}" dt="2021-02-01T07:27:58.205" v="6985"/>
          <ac:picMkLst>
            <pc:docMk/>
            <pc:sldMk cId="2530033606" sldId="6547"/>
            <ac:picMk id="186" creationId="{97787E5B-FE91-43A0-BB87-540C85F51AD1}"/>
          </ac:picMkLst>
        </pc:picChg>
        <pc:picChg chg="mod">
          <ac:chgData name="Dongun Shin" userId="f006cbaf-5ce9-4997-9cc0-14bf25afbe96" providerId="ADAL" clId="{B8A22514-9138-4555-AC0A-4A4AFD2E68BF}" dt="2021-02-01T07:27:58.205" v="6985"/>
          <ac:picMkLst>
            <pc:docMk/>
            <pc:sldMk cId="2530033606" sldId="6547"/>
            <ac:picMk id="187" creationId="{BCED4A13-89E2-4386-BD1C-A48345F9912E}"/>
          </ac:picMkLst>
        </pc:picChg>
        <pc:picChg chg="mod">
          <ac:chgData name="Dongun Shin" userId="f006cbaf-5ce9-4997-9cc0-14bf25afbe96" providerId="ADAL" clId="{B8A22514-9138-4555-AC0A-4A4AFD2E68BF}" dt="2021-02-01T07:27:58.205" v="6985"/>
          <ac:picMkLst>
            <pc:docMk/>
            <pc:sldMk cId="2530033606" sldId="6547"/>
            <ac:picMk id="188" creationId="{F84CD1DD-69BE-48AB-92C4-82A5921671EF}"/>
          </ac:picMkLst>
        </pc:picChg>
        <pc:picChg chg="mod">
          <ac:chgData name="Dongun Shin" userId="f006cbaf-5ce9-4997-9cc0-14bf25afbe96" providerId="ADAL" clId="{B8A22514-9138-4555-AC0A-4A4AFD2E68BF}" dt="2021-02-01T07:27:58.205" v="6985"/>
          <ac:picMkLst>
            <pc:docMk/>
            <pc:sldMk cId="2530033606" sldId="6547"/>
            <ac:picMk id="189" creationId="{808E959A-E1D0-4030-8091-5BB62FDA3D09}"/>
          </ac:picMkLst>
        </pc:picChg>
        <pc:picChg chg="mod">
          <ac:chgData name="Dongun Shin" userId="f006cbaf-5ce9-4997-9cc0-14bf25afbe96" providerId="ADAL" clId="{B8A22514-9138-4555-AC0A-4A4AFD2E68BF}" dt="2021-02-01T07:27:58.205" v="6985"/>
          <ac:picMkLst>
            <pc:docMk/>
            <pc:sldMk cId="2530033606" sldId="6547"/>
            <ac:picMk id="190" creationId="{E40708BB-1D2D-4E9C-B846-82DE2E4E304F}"/>
          </ac:picMkLst>
        </pc:picChg>
        <pc:picChg chg="mod">
          <ac:chgData name="Dongun Shin" userId="f006cbaf-5ce9-4997-9cc0-14bf25afbe96" providerId="ADAL" clId="{B8A22514-9138-4555-AC0A-4A4AFD2E68BF}" dt="2021-02-01T07:27:58.205" v="6985"/>
          <ac:picMkLst>
            <pc:docMk/>
            <pc:sldMk cId="2530033606" sldId="6547"/>
            <ac:picMk id="191" creationId="{CFFC4CA4-15D9-41F8-8707-5D06BA757A48}"/>
          </ac:picMkLst>
        </pc:picChg>
        <pc:picChg chg="mod">
          <ac:chgData name="Dongun Shin" userId="f006cbaf-5ce9-4997-9cc0-14bf25afbe96" providerId="ADAL" clId="{B8A22514-9138-4555-AC0A-4A4AFD2E68BF}" dt="2021-02-01T07:27:58.205" v="6985"/>
          <ac:picMkLst>
            <pc:docMk/>
            <pc:sldMk cId="2530033606" sldId="6547"/>
            <ac:picMk id="207" creationId="{B88D857D-672E-45B8-947D-5CA4827ADDEF}"/>
          </ac:picMkLst>
        </pc:picChg>
        <pc:picChg chg="mod">
          <ac:chgData name="Dongun Shin" userId="f006cbaf-5ce9-4997-9cc0-14bf25afbe96" providerId="ADAL" clId="{B8A22514-9138-4555-AC0A-4A4AFD2E68BF}" dt="2021-02-01T07:27:58.205" v="6985"/>
          <ac:picMkLst>
            <pc:docMk/>
            <pc:sldMk cId="2530033606" sldId="6547"/>
            <ac:picMk id="209" creationId="{1D997C51-4298-4AB7-B76D-382AA9795617}"/>
          </ac:picMkLst>
        </pc:picChg>
        <pc:picChg chg="mod">
          <ac:chgData name="Dongun Shin" userId="f006cbaf-5ce9-4997-9cc0-14bf25afbe96" providerId="ADAL" clId="{B8A22514-9138-4555-AC0A-4A4AFD2E68BF}" dt="2021-02-01T07:27:58.205" v="6985"/>
          <ac:picMkLst>
            <pc:docMk/>
            <pc:sldMk cId="2530033606" sldId="6547"/>
            <ac:picMk id="213" creationId="{29E1E5D9-8768-4910-968B-F57528C2F9CD}"/>
          </ac:picMkLst>
        </pc:picChg>
        <pc:picChg chg="add del mod">
          <ac:chgData name="Dongun Shin" userId="f006cbaf-5ce9-4997-9cc0-14bf25afbe96" providerId="ADAL" clId="{B8A22514-9138-4555-AC0A-4A4AFD2E68BF}" dt="2021-02-01T07:28:02.669" v="6986"/>
          <ac:picMkLst>
            <pc:docMk/>
            <pc:sldMk cId="2530033606" sldId="6547"/>
            <ac:picMk id="216" creationId="{2783CE74-BE50-4B3B-8E9A-2EA2C6BB4EE7}"/>
          </ac:picMkLst>
        </pc:picChg>
        <pc:picChg chg="add del mod">
          <ac:chgData name="Dongun Shin" userId="f006cbaf-5ce9-4997-9cc0-14bf25afbe96" providerId="ADAL" clId="{B8A22514-9138-4555-AC0A-4A4AFD2E68BF}" dt="2021-02-01T07:28:02.669" v="6986"/>
          <ac:picMkLst>
            <pc:docMk/>
            <pc:sldMk cId="2530033606" sldId="6547"/>
            <ac:picMk id="217" creationId="{DA2712D8-D152-488B-92B5-786437156B1A}"/>
          </ac:picMkLst>
        </pc:picChg>
        <pc:picChg chg="add del mod">
          <ac:chgData name="Dongun Shin" userId="f006cbaf-5ce9-4997-9cc0-14bf25afbe96" providerId="ADAL" clId="{B8A22514-9138-4555-AC0A-4A4AFD2E68BF}" dt="2021-02-01T07:28:02.669" v="6986"/>
          <ac:picMkLst>
            <pc:docMk/>
            <pc:sldMk cId="2530033606" sldId="6547"/>
            <ac:picMk id="218" creationId="{FBF36515-10B9-4BC4-A282-3FBAE3F45180}"/>
          </ac:picMkLst>
        </pc:picChg>
        <pc:picChg chg="add del mod">
          <ac:chgData name="Dongun Shin" userId="f006cbaf-5ce9-4997-9cc0-14bf25afbe96" providerId="ADAL" clId="{B8A22514-9138-4555-AC0A-4A4AFD2E68BF}" dt="2021-02-01T07:28:02.669" v="6986"/>
          <ac:picMkLst>
            <pc:docMk/>
            <pc:sldMk cId="2530033606" sldId="6547"/>
            <ac:picMk id="219" creationId="{81A3949A-4B84-472E-A5FC-FE17FD716E9B}"/>
          </ac:picMkLst>
        </pc:picChg>
        <pc:picChg chg="mod topLvl">
          <ac:chgData name="Dongun Shin" userId="f006cbaf-5ce9-4997-9cc0-14bf25afbe96" providerId="ADAL" clId="{B8A22514-9138-4555-AC0A-4A4AFD2E68BF}" dt="2021-02-01T07:29:55.475" v="7102" actId="165"/>
          <ac:picMkLst>
            <pc:docMk/>
            <pc:sldMk cId="2530033606" sldId="6547"/>
            <ac:picMk id="222" creationId="{9562CF67-2502-4375-B368-8751F8B70223}"/>
          </ac:picMkLst>
        </pc:picChg>
        <pc:picChg chg="mod topLvl">
          <ac:chgData name="Dongun Shin" userId="f006cbaf-5ce9-4997-9cc0-14bf25afbe96" providerId="ADAL" clId="{B8A22514-9138-4555-AC0A-4A4AFD2E68BF}" dt="2021-02-01T07:29:55.475" v="7102" actId="165"/>
          <ac:picMkLst>
            <pc:docMk/>
            <pc:sldMk cId="2530033606" sldId="6547"/>
            <ac:picMk id="224" creationId="{5A7731B2-3847-4291-9747-404E0FD0489F}"/>
          </ac:picMkLst>
        </pc:picChg>
        <pc:picChg chg="mod topLvl">
          <ac:chgData name="Dongun Shin" userId="f006cbaf-5ce9-4997-9cc0-14bf25afbe96" providerId="ADAL" clId="{B8A22514-9138-4555-AC0A-4A4AFD2E68BF}" dt="2021-02-01T07:29:55.475" v="7102" actId="165"/>
          <ac:picMkLst>
            <pc:docMk/>
            <pc:sldMk cId="2530033606" sldId="6547"/>
            <ac:picMk id="225" creationId="{FD32E6A8-1AC9-4387-8C4F-541470AAC89B}"/>
          </ac:picMkLst>
        </pc:picChg>
        <pc:picChg chg="mod topLvl">
          <ac:chgData name="Dongun Shin" userId="f006cbaf-5ce9-4997-9cc0-14bf25afbe96" providerId="ADAL" clId="{B8A22514-9138-4555-AC0A-4A4AFD2E68BF}" dt="2021-02-01T07:29:55.475" v="7102" actId="165"/>
          <ac:picMkLst>
            <pc:docMk/>
            <pc:sldMk cId="2530033606" sldId="6547"/>
            <ac:picMk id="227" creationId="{31B75517-C3B4-493F-8A7B-C4413CB7B697}"/>
          </ac:picMkLst>
        </pc:picChg>
        <pc:picChg chg="mod topLvl">
          <ac:chgData name="Dongun Shin" userId="f006cbaf-5ce9-4997-9cc0-14bf25afbe96" providerId="ADAL" clId="{B8A22514-9138-4555-AC0A-4A4AFD2E68BF}" dt="2021-02-01T07:29:55.475" v="7102" actId="165"/>
          <ac:picMkLst>
            <pc:docMk/>
            <pc:sldMk cId="2530033606" sldId="6547"/>
            <ac:picMk id="228" creationId="{C0639E06-ABF9-42F7-9D5D-C16736C2C88D}"/>
          </ac:picMkLst>
        </pc:picChg>
        <pc:picChg chg="mod topLvl">
          <ac:chgData name="Dongun Shin" userId="f006cbaf-5ce9-4997-9cc0-14bf25afbe96" providerId="ADAL" clId="{B8A22514-9138-4555-AC0A-4A4AFD2E68BF}" dt="2021-02-01T07:29:55.475" v="7102" actId="165"/>
          <ac:picMkLst>
            <pc:docMk/>
            <pc:sldMk cId="2530033606" sldId="6547"/>
            <ac:picMk id="229" creationId="{1C8E152B-C21C-4499-A96D-EF9072783957}"/>
          </ac:picMkLst>
        </pc:picChg>
        <pc:picChg chg="del mod topLvl">
          <ac:chgData name="Dongun Shin" userId="f006cbaf-5ce9-4997-9cc0-14bf25afbe96" providerId="ADAL" clId="{B8A22514-9138-4555-AC0A-4A4AFD2E68BF}" dt="2021-02-01T07:30:02.450" v="7106" actId="478"/>
          <ac:picMkLst>
            <pc:docMk/>
            <pc:sldMk cId="2530033606" sldId="6547"/>
            <ac:picMk id="235" creationId="{11523B69-3568-4CCB-915D-D42E6533A3EC}"/>
          </ac:picMkLst>
        </pc:picChg>
        <pc:picChg chg="del mod topLvl">
          <ac:chgData name="Dongun Shin" userId="f006cbaf-5ce9-4997-9cc0-14bf25afbe96" providerId="ADAL" clId="{B8A22514-9138-4555-AC0A-4A4AFD2E68BF}" dt="2021-02-01T07:30:51.360" v="7114" actId="478"/>
          <ac:picMkLst>
            <pc:docMk/>
            <pc:sldMk cId="2530033606" sldId="6547"/>
            <ac:picMk id="238" creationId="{D57B1D0A-4D52-4670-AA8A-F54548E1AD6D}"/>
          </ac:picMkLst>
        </pc:picChg>
        <pc:picChg chg="del mod topLvl">
          <ac:chgData name="Dongun Shin" userId="f006cbaf-5ce9-4997-9cc0-14bf25afbe96" providerId="ADAL" clId="{B8A22514-9138-4555-AC0A-4A4AFD2E68BF}" dt="2021-02-01T07:30:51.360" v="7114" actId="478"/>
          <ac:picMkLst>
            <pc:docMk/>
            <pc:sldMk cId="2530033606" sldId="6547"/>
            <ac:picMk id="239" creationId="{625C919C-FB84-47F3-9D7E-F7620FF78EB1}"/>
          </ac:picMkLst>
        </pc:picChg>
        <pc:picChg chg="del mod topLvl">
          <ac:chgData name="Dongun Shin" userId="f006cbaf-5ce9-4997-9cc0-14bf25afbe96" providerId="ADAL" clId="{B8A22514-9138-4555-AC0A-4A4AFD2E68BF}" dt="2021-02-01T07:30:51.360" v="7114" actId="478"/>
          <ac:picMkLst>
            <pc:docMk/>
            <pc:sldMk cId="2530033606" sldId="6547"/>
            <ac:picMk id="240" creationId="{CDC64273-887C-48CF-9E51-85AC30B9417E}"/>
          </ac:picMkLst>
        </pc:picChg>
        <pc:picChg chg="del mod topLvl">
          <ac:chgData name="Dongun Shin" userId="f006cbaf-5ce9-4997-9cc0-14bf25afbe96" providerId="ADAL" clId="{B8A22514-9138-4555-AC0A-4A4AFD2E68BF}" dt="2021-02-01T07:30:51.360" v="7114" actId="478"/>
          <ac:picMkLst>
            <pc:docMk/>
            <pc:sldMk cId="2530033606" sldId="6547"/>
            <ac:picMk id="241" creationId="{6EE985BC-7A71-4220-8355-F86118408B0D}"/>
          </ac:picMkLst>
        </pc:picChg>
        <pc:picChg chg="del mod topLvl">
          <ac:chgData name="Dongun Shin" userId="f006cbaf-5ce9-4997-9cc0-14bf25afbe96" providerId="ADAL" clId="{B8A22514-9138-4555-AC0A-4A4AFD2E68BF}" dt="2021-02-01T07:30:51.360" v="7114" actId="478"/>
          <ac:picMkLst>
            <pc:docMk/>
            <pc:sldMk cId="2530033606" sldId="6547"/>
            <ac:picMk id="242" creationId="{86EB20DB-1C15-4D41-B2E2-1D1D48D09EB8}"/>
          </ac:picMkLst>
        </pc:picChg>
        <pc:picChg chg="del mod topLvl">
          <ac:chgData name="Dongun Shin" userId="f006cbaf-5ce9-4997-9cc0-14bf25afbe96" providerId="ADAL" clId="{B8A22514-9138-4555-AC0A-4A4AFD2E68BF}" dt="2021-02-01T07:30:51.360" v="7114" actId="478"/>
          <ac:picMkLst>
            <pc:docMk/>
            <pc:sldMk cId="2530033606" sldId="6547"/>
            <ac:picMk id="243" creationId="{BA08A5FD-2FFB-4834-93F7-505A2DCF2A3B}"/>
          </ac:picMkLst>
        </pc:picChg>
        <pc:picChg chg="del mod topLvl">
          <ac:chgData name="Dongun Shin" userId="f006cbaf-5ce9-4997-9cc0-14bf25afbe96" providerId="ADAL" clId="{B8A22514-9138-4555-AC0A-4A4AFD2E68BF}" dt="2021-02-01T07:30:51.360" v="7114" actId="478"/>
          <ac:picMkLst>
            <pc:docMk/>
            <pc:sldMk cId="2530033606" sldId="6547"/>
            <ac:picMk id="244" creationId="{56852732-DA14-4CAD-AE67-C12CD25DA816}"/>
          </ac:picMkLst>
        </pc:picChg>
        <pc:picChg chg="del mod topLvl">
          <ac:chgData name="Dongun Shin" userId="f006cbaf-5ce9-4997-9cc0-14bf25afbe96" providerId="ADAL" clId="{B8A22514-9138-4555-AC0A-4A4AFD2E68BF}" dt="2021-02-01T07:30:51.360" v="7114" actId="478"/>
          <ac:picMkLst>
            <pc:docMk/>
            <pc:sldMk cId="2530033606" sldId="6547"/>
            <ac:picMk id="245" creationId="{467F8851-4D75-4507-BEEE-22B9920034D5}"/>
          </ac:picMkLst>
        </pc:picChg>
        <pc:picChg chg="mod">
          <ac:chgData name="Dongun Shin" userId="f006cbaf-5ce9-4997-9cc0-14bf25afbe96" providerId="ADAL" clId="{B8A22514-9138-4555-AC0A-4A4AFD2E68BF}" dt="2021-02-01T07:29:55.475" v="7102" actId="165"/>
          <ac:picMkLst>
            <pc:docMk/>
            <pc:sldMk cId="2530033606" sldId="6547"/>
            <ac:picMk id="261" creationId="{F66CDD37-8F38-48DE-A072-BBB475FB2561}"/>
          </ac:picMkLst>
        </pc:picChg>
        <pc:picChg chg="mod">
          <ac:chgData name="Dongun Shin" userId="f006cbaf-5ce9-4997-9cc0-14bf25afbe96" providerId="ADAL" clId="{B8A22514-9138-4555-AC0A-4A4AFD2E68BF}" dt="2021-02-01T07:29:55.475" v="7102" actId="165"/>
          <ac:picMkLst>
            <pc:docMk/>
            <pc:sldMk cId="2530033606" sldId="6547"/>
            <ac:picMk id="263" creationId="{7108330B-3C76-49AA-B512-4AA04CD6141F}"/>
          </ac:picMkLst>
        </pc:picChg>
        <pc:picChg chg="mod">
          <ac:chgData name="Dongun Shin" userId="f006cbaf-5ce9-4997-9cc0-14bf25afbe96" providerId="ADAL" clId="{B8A22514-9138-4555-AC0A-4A4AFD2E68BF}" dt="2021-02-01T07:29:55.475" v="7102" actId="165"/>
          <ac:picMkLst>
            <pc:docMk/>
            <pc:sldMk cId="2530033606" sldId="6547"/>
            <ac:picMk id="267" creationId="{9E3E926D-AF6B-4461-A6F2-2B926CCF5272}"/>
          </ac:picMkLst>
        </pc:picChg>
        <pc:picChg chg="add mod topLvl">
          <ac:chgData name="Dongun Shin" userId="f006cbaf-5ce9-4997-9cc0-14bf25afbe96" providerId="ADAL" clId="{B8A22514-9138-4555-AC0A-4A4AFD2E68BF}" dt="2021-02-01T07:29:49.576" v="7101" actId="165"/>
          <ac:picMkLst>
            <pc:docMk/>
            <pc:sldMk cId="2530033606" sldId="6547"/>
            <ac:picMk id="270" creationId="{2B104DC9-D06B-4F6F-BD2F-2E81E61AFA35}"/>
          </ac:picMkLst>
        </pc:picChg>
        <pc:picChg chg="add mod topLvl">
          <ac:chgData name="Dongun Shin" userId="f006cbaf-5ce9-4997-9cc0-14bf25afbe96" providerId="ADAL" clId="{B8A22514-9138-4555-AC0A-4A4AFD2E68BF}" dt="2021-02-01T07:29:49.576" v="7101" actId="165"/>
          <ac:picMkLst>
            <pc:docMk/>
            <pc:sldMk cId="2530033606" sldId="6547"/>
            <ac:picMk id="271" creationId="{05A2315D-0272-453C-BD17-42B29BA05497}"/>
          </ac:picMkLst>
        </pc:picChg>
        <pc:picChg chg="add mod topLvl">
          <ac:chgData name="Dongun Shin" userId="f006cbaf-5ce9-4997-9cc0-14bf25afbe96" providerId="ADAL" clId="{B8A22514-9138-4555-AC0A-4A4AFD2E68BF}" dt="2021-02-01T07:29:49.576" v="7101" actId="165"/>
          <ac:picMkLst>
            <pc:docMk/>
            <pc:sldMk cId="2530033606" sldId="6547"/>
            <ac:picMk id="272" creationId="{1C39026A-11B4-493F-919B-3AB60692CA02}"/>
          </ac:picMkLst>
        </pc:picChg>
        <pc:picChg chg="add mod topLvl">
          <ac:chgData name="Dongun Shin" userId="f006cbaf-5ce9-4997-9cc0-14bf25afbe96" providerId="ADAL" clId="{B8A22514-9138-4555-AC0A-4A4AFD2E68BF}" dt="2021-02-01T07:29:49.576" v="7101" actId="165"/>
          <ac:picMkLst>
            <pc:docMk/>
            <pc:sldMk cId="2530033606" sldId="6547"/>
            <ac:picMk id="273" creationId="{C8DC66FC-424E-4C9B-AD55-4265ABB9C4E6}"/>
          </ac:picMkLst>
        </pc:picChg>
        <pc:picChg chg="add mod">
          <ac:chgData name="Dongun Shin" userId="f006cbaf-5ce9-4997-9cc0-14bf25afbe96" providerId="ADAL" clId="{B8A22514-9138-4555-AC0A-4A4AFD2E68BF}" dt="2021-02-01T07:32:39.344" v="7230" actId="1037"/>
          <ac:picMkLst>
            <pc:docMk/>
            <pc:sldMk cId="2530033606" sldId="6547"/>
            <ac:picMk id="275" creationId="{D9BA1C80-3F95-44E5-AD64-7EAF878C0CFB}"/>
          </ac:picMkLst>
        </pc:picChg>
        <pc:picChg chg="add mod">
          <ac:chgData name="Dongun Shin" userId="f006cbaf-5ce9-4997-9cc0-14bf25afbe96" providerId="ADAL" clId="{B8A22514-9138-4555-AC0A-4A4AFD2E68BF}" dt="2021-02-01T07:32:39.344" v="7230" actId="1037"/>
          <ac:picMkLst>
            <pc:docMk/>
            <pc:sldMk cId="2530033606" sldId="6547"/>
            <ac:picMk id="276" creationId="{D7113C63-D624-4637-93E0-FCEBCB572707}"/>
          </ac:picMkLst>
        </pc:picChg>
        <pc:picChg chg="add mod">
          <ac:chgData name="Dongun Shin" userId="f006cbaf-5ce9-4997-9cc0-14bf25afbe96" providerId="ADAL" clId="{B8A22514-9138-4555-AC0A-4A4AFD2E68BF}" dt="2021-02-01T07:32:39.344" v="7230" actId="1037"/>
          <ac:picMkLst>
            <pc:docMk/>
            <pc:sldMk cId="2530033606" sldId="6547"/>
            <ac:picMk id="277" creationId="{A8665787-BAF2-418C-BF6B-8230E6AB6654}"/>
          </ac:picMkLst>
        </pc:picChg>
        <pc:picChg chg="add mod">
          <ac:chgData name="Dongun Shin" userId="f006cbaf-5ce9-4997-9cc0-14bf25afbe96" providerId="ADAL" clId="{B8A22514-9138-4555-AC0A-4A4AFD2E68BF}" dt="2021-02-01T07:32:39.344" v="7230" actId="1037"/>
          <ac:picMkLst>
            <pc:docMk/>
            <pc:sldMk cId="2530033606" sldId="6547"/>
            <ac:picMk id="278" creationId="{784C353A-4AFB-4382-AC1A-183C96F58EF7}"/>
          </ac:picMkLst>
        </pc:picChg>
        <pc:picChg chg="add mod">
          <ac:chgData name="Dongun Shin" userId="f006cbaf-5ce9-4997-9cc0-14bf25afbe96" providerId="ADAL" clId="{B8A22514-9138-4555-AC0A-4A4AFD2E68BF}" dt="2021-02-01T07:32:39.344" v="7230" actId="1037"/>
          <ac:picMkLst>
            <pc:docMk/>
            <pc:sldMk cId="2530033606" sldId="6547"/>
            <ac:picMk id="279" creationId="{4CC88854-5D15-42A1-942A-B3025D706D27}"/>
          </ac:picMkLst>
        </pc:picChg>
        <pc:picChg chg="add mod">
          <ac:chgData name="Dongun Shin" userId="f006cbaf-5ce9-4997-9cc0-14bf25afbe96" providerId="ADAL" clId="{B8A22514-9138-4555-AC0A-4A4AFD2E68BF}" dt="2021-02-01T07:32:39.344" v="7230" actId="1037"/>
          <ac:picMkLst>
            <pc:docMk/>
            <pc:sldMk cId="2530033606" sldId="6547"/>
            <ac:picMk id="280" creationId="{37722DEE-386F-4761-B892-4BEDDEC27EFC}"/>
          </ac:picMkLst>
        </pc:picChg>
        <pc:picChg chg="add mod">
          <ac:chgData name="Dongun Shin" userId="f006cbaf-5ce9-4997-9cc0-14bf25afbe96" providerId="ADAL" clId="{B8A22514-9138-4555-AC0A-4A4AFD2E68BF}" dt="2021-02-01T07:32:39.344" v="7230" actId="1037"/>
          <ac:picMkLst>
            <pc:docMk/>
            <pc:sldMk cId="2530033606" sldId="6547"/>
            <ac:picMk id="281" creationId="{73012ACA-56A0-4927-A9F0-9EE833513544}"/>
          </ac:picMkLst>
        </pc:picChg>
        <pc:picChg chg="add mod">
          <ac:chgData name="Dongun Shin" userId="f006cbaf-5ce9-4997-9cc0-14bf25afbe96" providerId="ADAL" clId="{B8A22514-9138-4555-AC0A-4A4AFD2E68BF}" dt="2021-02-01T07:32:39.344" v="7230" actId="1037"/>
          <ac:picMkLst>
            <pc:docMk/>
            <pc:sldMk cId="2530033606" sldId="6547"/>
            <ac:picMk id="282" creationId="{B7A2C8CF-FD75-4A1F-9653-EF948DAEDD18}"/>
          </ac:picMkLst>
        </pc:picChg>
        <pc:picChg chg="add mod">
          <ac:chgData name="Dongun Shin" userId="f006cbaf-5ce9-4997-9cc0-14bf25afbe96" providerId="ADAL" clId="{B8A22514-9138-4555-AC0A-4A4AFD2E68BF}" dt="2021-02-01T07:32:39.344" v="7230" actId="1037"/>
          <ac:picMkLst>
            <pc:docMk/>
            <pc:sldMk cId="2530033606" sldId="6547"/>
            <ac:picMk id="284" creationId="{CD5AB042-D75B-42FA-9ED2-79871F63A174}"/>
          </ac:picMkLst>
        </pc:picChg>
        <pc:picChg chg="mod topLvl">
          <ac:chgData name="Dongun Shin" userId="f006cbaf-5ce9-4997-9cc0-14bf25afbe96" providerId="ADAL" clId="{B8A22514-9138-4555-AC0A-4A4AFD2E68BF}" dt="2021-02-01T07:32:39.344" v="7230" actId="1037"/>
          <ac:picMkLst>
            <pc:docMk/>
            <pc:sldMk cId="2530033606" sldId="6547"/>
            <ac:picMk id="288" creationId="{6430DABD-E73C-48C0-A623-2C7268B285CB}"/>
          </ac:picMkLst>
        </pc:picChg>
        <pc:picChg chg="mod topLvl">
          <ac:chgData name="Dongun Shin" userId="f006cbaf-5ce9-4997-9cc0-14bf25afbe96" providerId="ADAL" clId="{B8A22514-9138-4555-AC0A-4A4AFD2E68BF}" dt="2021-02-01T07:32:39.344" v="7230" actId="1037"/>
          <ac:picMkLst>
            <pc:docMk/>
            <pc:sldMk cId="2530033606" sldId="6547"/>
            <ac:picMk id="289" creationId="{DCF04465-D652-44E1-86EA-03770B8B255C}"/>
          </ac:picMkLst>
        </pc:picChg>
        <pc:picChg chg="mod topLvl">
          <ac:chgData name="Dongun Shin" userId="f006cbaf-5ce9-4997-9cc0-14bf25afbe96" providerId="ADAL" clId="{B8A22514-9138-4555-AC0A-4A4AFD2E68BF}" dt="2021-02-01T07:32:39.344" v="7230" actId="1037"/>
          <ac:picMkLst>
            <pc:docMk/>
            <pc:sldMk cId="2530033606" sldId="6547"/>
            <ac:picMk id="290" creationId="{07CA9A88-204C-47C4-B90F-4342E4E81938}"/>
          </ac:picMkLst>
        </pc:picChg>
        <pc:picChg chg="mod topLvl">
          <ac:chgData name="Dongun Shin" userId="f006cbaf-5ce9-4997-9cc0-14bf25afbe96" providerId="ADAL" clId="{B8A22514-9138-4555-AC0A-4A4AFD2E68BF}" dt="2021-02-01T07:32:39.344" v="7230" actId="1037"/>
          <ac:picMkLst>
            <pc:docMk/>
            <pc:sldMk cId="2530033606" sldId="6547"/>
            <ac:picMk id="291" creationId="{FC795CEB-3F4B-4CF6-BBBE-953CA9422D0E}"/>
          </ac:picMkLst>
        </pc:picChg>
        <pc:picChg chg="mod">
          <ac:chgData name="Dongun Shin" userId="f006cbaf-5ce9-4997-9cc0-14bf25afbe96" providerId="ADAL" clId="{B8A22514-9138-4555-AC0A-4A4AFD2E68BF}" dt="2021-02-01T07:30:59.676" v="7116" actId="165"/>
          <ac:picMkLst>
            <pc:docMk/>
            <pc:sldMk cId="2530033606" sldId="6547"/>
            <ac:picMk id="302" creationId="{93F8224F-2470-4B58-BE36-A65CF248894B}"/>
          </ac:picMkLst>
        </pc:picChg>
        <pc:picChg chg="mod">
          <ac:chgData name="Dongun Shin" userId="f006cbaf-5ce9-4997-9cc0-14bf25afbe96" providerId="ADAL" clId="{B8A22514-9138-4555-AC0A-4A4AFD2E68BF}" dt="2021-02-01T07:30:52.022" v="7115"/>
          <ac:picMkLst>
            <pc:docMk/>
            <pc:sldMk cId="2530033606" sldId="6547"/>
            <ac:picMk id="314" creationId="{E68901EF-71CC-4F4C-85EB-EB84D9D731BE}"/>
          </ac:picMkLst>
        </pc:picChg>
        <pc:picChg chg="add del mod">
          <ac:chgData name="Dongun Shin" userId="f006cbaf-5ce9-4997-9cc0-14bf25afbe96" providerId="ADAL" clId="{B8A22514-9138-4555-AC0A-4A4AFD2E68BF}" dt="2021-02-01T07:31:39.447" v="7133" actId="478"/>
          <ac:picMkLst>
            <pc:docMk/>
            <pc:sldMk cId="2530033606" sldId="6547"/>
            <ac:picMk id="315" creationId="{E64D1858-5F7E-4347-9A3E-14F494F4DE74}"/>
          </ac:picMkLst>
        </pc:picChg>
        <pc:picChg chg="add del mod">
          <ac:chgData name="Dongun Shin" userId="f006cbaf-5ce9-4997-9cc0-14bf25afbe96" providerId="ADAL" clId="{B8A22514-9138-4555-AC0A-4A4AFD2E68BF}" dt="2021-02-01T07:31:39.447" v="7133" actId="478"/>
          <ac:picMkLst>
            <pc:docMk/>
            <pc:sldMk cId="2530033606" sldId="6547"/>
            <ac:picMk id="316" creationId="{2DAB3D1A-D639-4382-81C3-EC015F7A08C9}"/>
          </ac:picMkLst>
        </pc:picChg>
        <pc:picChg chg="add mod">
          <ac:chgData name="Dongun Shin" userId="f006cbaf-5ce9-4997-9cc0-14bf25afbe96" providerId="ADAL" clId="{B8A22514-9138-4555-AC0A-4A4AFD2E68BF}" dt="2021-02-01T07:32:39.344" v="7230" actId="1037"/>
          <ac:picMkLst>
            <pc:docMk/>
            <pc:sldMk cId="2530033606" sldId="6547"/>
            <ac:picMk id="317" creationId="{61B012EC-D2CD-4940-8A59-6B9FBF9C3C19}"/>
          </ac:picMkLst>
        </pc:picChg>
        <pc:picChg chg="add mod">
          <ac:chgData name="Dongun Shin" userId="f006cbaf-5ce9-4997-9cc0-14bf25afbe96" providerId="ADAL" clId="{B8A22514-9138-4555-AC0A-4A4AFD2E68BF}" dt="2021-02-01T07:32:39.344" v="7230" actId="1037"/>
          <ac:picMkLst>
            <pc:docMk/>
            <pc:sldMk cId="2530033606" sldId="6547"/>
            <ac:picMk id="318" creationId="{8FAB1844-BCA6-4D16-8316-A594BFFD600F}"/>
          </ac:picMkLst>
        </pc:picChg>
        <pc:picChg chg="add mod">
          <ac:chgData name="Dongun Shin" userId="f006cbaf-5ce9-4997-9cc0-14bf25afbe96" providerId="ADAL" clId="{B8A22514-9138-4555-AC0A-4A4AFD2E68BF}" dt="2021-02-01T07:32:39.344" v="7230" actId="1037"/>
          <ac:picMkLst>
            <pc:docMk/>
            <pc:sldMk cId="2530033606" sldId="6547"/>
            <ac:picMk id="320" creationId="{0C6778F0-7F5D-4451-B6A3-C93CDBDA64E3}"/>
          </ac:picMkLst>
        </pc:picChg>
        <pc:picChg chg="add mod">
          <ac:chgData name="Dongun Shin" userId="f006cbaf-5ce9-4997-9cc0-14bf25afbe96" providerId="ADAL" clId="{B8A22514-9138-4555-AC0A-4A4AFD2E68BF}" dt="2021-02-01T07:32:39.344" v="7230" actId="1037"/>
          <ac:picMkLst>
            <pc:docMk/>
            <pc:sldMk cId="2530033606" sldId="6547"/>
            <ac:picMk id="321" creationId="{22632FFB-E9A2-4194-894C-B251B484BE04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026" creationId="{0B94187D-ED61-4A5B-A873-300982CE52A7}"/>
          </ac:picMkLst>
        </pc:picChg>
        <pc:picChg chg="del">
          <ac:chgData name="Dongun Shin" userId="f006cbaf-5ce9-4997-9cc0-14bf25afbe96" providerId="ADAL" clId="{B8A22514-9138-4555-AC0A-4A4AFD2E68BF}" dt="2021-02-01T07:25:17.836" v="6589" actId="478"/>
          <ac:picMkLst>
            <pc:docMk/>
            <pc:sldMk cId="2530033606" sldId="6547"/>
            <ac:picMk id="1028" creationId="{0B91E3A6-EAA9-4857-B508-801BAB7D52E7}"/>
          </ac:picMkLst>
        </pc:picChg>
        <pc:cxnChg chg="mod">
          <ac:chgData name="Dongun Shin" userId="f006cbaf-5ce9-4997-9cc0-14bf25afbe96" providerId="ADAL" clId="{B8A22514-9138-4555-AC0A-4A4AFD2E68BF}" dt="2021-02-01T07:27:51.188" v="6983"/>
          <ac:cxnSpMkLst>
            <pc:docMk/>
            <pc:sldMk cId="2530033606" sldId="6547"/>
            <ac:cxnSpMk id="146" creationId="{8F3FA90A-259E-41DB-A51E-7BB5EBC3C9AB}"/>
          </ac:cxnSpMkLst>
        </pc:cxnChg>
        <pc:cxnChg chg="mod">
          <ac:chgData name="Dongun Shin" userId="f006cbaf-5ce9-4997-9cc0-14bf25afbe96" providerId="ADAL" clId="{B8A22514-9138-4555-AC0A-4A4AFD2E68BF}" dt="2021-02-01T07:27:51.188" v="6983"/>
          <ac:cxnSpMkLst>
            <pc:docMk/>
            <pc:sldMk cId="2530033606" sldId="6547"/>
            <ac:cxnSpMk id="147" creationId="{C0516F8E-92C8-4866-BF06-EDCD30ABF872}"/>
          </ac:cxnSpMkLst>
        </pc:cxnChg>
        <pc:cxnChg chg="mod">
          <ac:chgData name="Dongun Shin" userId="f006cbaf-5ce9-4997-9cc0-14bf25afbe96" providerId="ADAL" clId="{B8A22514-9138-4555-AC0A-4A4AFD2E68BF}" dt="2021-02-01T07:27:51.188" v="6983"/>
          <ac:cxnSpMkLst>
            <pc:docMk/>
            <pc:sldMk cId="2530033606" sldId="6547"/>
            <ac:cxnSpMk id="148" creationId="{2CA8E823-6F6A-4C1F-ACC3-88F101A6E631}"/>
          </ac:cxnSpMkLst>
        </pc:cxnChg>
        <pc:cxnChg chg="mod">
          <ac:chgData name="Dongun Shin" userId="f006cbaf-5ce9-4997-9cc0-14bf25afbe96" providerId="ADAL" clId="{B8A22514-9138-4555-AC0A-4A4AFD2E68BF}" dt="2021-02-01T07:27:51.188" v="6983"/>
          <ac:cxnSpMkLst>
            <pc:docMk/>
            <pc:sldMk cId="2530033606" sldId="6547"/>
            <ac:cxnSpMk id="149" creationId="{C1AD76CE-B1A1-4C90-8572-DA061ECB3CC5}"/>
          </ac:cxnSpMkLst>
        </pc:cxnChg>
        <pc:cxnChg chg="mod">
          <ac:chgData name="Dongun Shin" userId="f006cbaf-5ce9-4997-9cc0-14bf25afbe96" providerId="ADAL" clId="{B8A22514-9138-4555-AC0A-4A4AFD2E68BF}" dt="2021-02-01T07:27:51.188" v="6983"/>
          <ac:cxnSpMkLst>
            <pc:docMk/>
            <pc:sldMk cId="2530033606" sldId="6547"/>
            <ac:cxnSpMk id="150" creationId="{959154C3-2D57-4068-9918-22676572E042}"/>
          </ac:cxnSpMkLst>
        </pc:cxnChg>
        <pc:cxnChg chg="mod">
          <ac:chgData name="Dongun Shin" userId="f006cbaf-5ce9-4997-9cc0-14bf25afbe96" providerId="ADAL" clId="{B8A22514-9138-4555-AC0A-4A4AFD2E68BF}" dt="2021-02-01T07:27:51.188" v="6983"/>
          <ac:cxnSpMkLst>
            <pc:docMk/>
            <pc:sldMk cId="2530033606" sldId="6547"/>
            <ac:cxnSpMk id="151" creationId="{67102D35-C01E-46BB-97F1-A2011215CC2B}"/>
          </ac:cxnSpMkLst>
        </pc:cxnChg>
        <pc:cxnChg chg="mod">
          <ac:chgData name="Dongun Shin" userId="f006cbaf-5ce9-4997-9cc0-14bf25afbe96" providerId="ADAL" clId="{B8A22514-9138-4555-AC0A-4A4AFD2E68BF}" dt="2021-02-01T07:27:51.188" v="6983"/>
          <ac:cxnSpMkLst>
            <pc:docMk/>
            <pc:sldMk cId="2530033606" sldId="6547"/>
            <ac:cxnSpMk id="157" creationId="{4321C2D3-3D37-4C4C-A21D-C717B6536BA1}"/>
          </ac:cxnSpMkLst>
        </pc:cxnChg>
        <pc:cxnChg chg="mod">
          <ac:chgData name="Dongun Shin" userId="f006cbaf-5ce9-4997-9cc0-14bf25afbe96" providerId="ADAL" clId="{B8A22514-9138-4555-AC0A-4A4AFD2E68BF}" dt="2021-02-01T07:27:58.205" v="6985"/>
          <ac:cxnSpMkLst>
            <pc:docMk/>
            <pc:sldMk cId="2530033606" sldId="6547"/>
            <ac:cxnSpMk id="194" creationId="{504ECCAA-A940-4D68-80DB-F9AA189A3593}"/>
          </ac:cxnSpMkLst>
        </pc:cxnChg>
        <pc:cxnChg chg="mod">
          <ac:chgData name="Dongun Shin" userId="f006cbaf-5ce9-4997-9cc0-14bf25afbe96" providerId="ADAL" clId="{B8A22514-9138-4555-AC0A-4A4AFD2E68BF}" dt="2021-02-01T07:27:58.205" v="6985"/>
          <ac:cxnSpMkLst>
            <pc:docMk/>
            <pc:sldMk cId="2530033606" sldId="6547"/>
            <ac:cxnSpMk id="195" creationId="{52ABBA2E-F751-4D74-A453-576D0EB9EFD1}"/>
          </ac:cxnSpMkLst>
        </pc:cxnChg>
        <pc:cxnChg chg="mod">
          <ac:chgData name="Dongun Shin" userId="f006cbaf-5ce9-4997-9cc0-14bf25afbe96" providerId="ADAL" clId="{B8A22514-9138-4555-AC0A-4A4AFD2E68BF}" dt="2021-02-01T07:27:58.205" v="6985"/>
          <ac:cxnSpMkLst>
            <pc:docMk/>
            <pc:sldMk cId="2530033606" sldId="6547"/>
            <ac:cxnSpMk id="196" creationId="{1B914681-7104-428E-855C-2A37A7B7142C}"/>
          </ac:cxnSpMkLst>
        </pc:cxnChg>
        <pc:cxnChg chg="mod">
          <ac:chgData name="Dongun Shin" userId="f006cbaf-5ce9-4997-9cc0-14bf25afbe96" providerId="ADAL" clId="{B8A22514-9138-4555-AC0A-4A4AFD2E68BF}" dt="2021-02-01T07:27:58.205" v="6985"/>
          <ac:cxnSpMkLst>
            <pc:docMk/>
            <pc:sldMk cId="2530033606" sldId="6547"/>
            <ac:cxnSpMk id="197" creationId="{7A4F26FC-49C0-4BA6-92E1-5671235880F7}"/>
          </ac:cxnSpMkLst>
        </pc:cxnChg>
        <pc:cxnChg chg="mod">
          <ac:chgData name="Dongun Shin" userId="f006cbaf-5ce9-4997-9cc0-14bf25afbe96" providerId="ADAL" clId="{B8A22514-9138-4555-AC0A-4A4AFD2E68BF}" dt="2021-02-01T07:27:58.205" v="6985"/>
          <ac:cxnSpMkLst>
            <pc:docMk/>
            <pc:sldMk cId="2530033606" sldId="6547"/>
            <ac:cxnSpMk id="198" creationId="{172A131D-E7E2-4EED-82F7-F413ECE8745A}"/>
          </ac:cxnSpMkLst>
        </pc:cxnChg>
        <pc:cxnChg chg="mod">
          <ac:chgData name="Dongun Shin" userId="f006cbaf-5ce9-4997-9cc0-14bf25afbe96" providerId="ADAL" clId="{B8A22514-9138-4555-AC0A-4A4AFD2E68BF}" dt="2021-02-01T07:27:58.205" v="6985"/>
          <ac:cxnSpMkLst>
            <pc:docMk/>
            <pc:sldMk cId="2530033606" sldId="6547"/>
            <ac:cxnSpMk id="199" creationId="{1105D8D7-0217-4B71-80D4-E255E467C4C0}"/>
          </ac:cxnSpMkLst>
        </pc:cxnChg>
        <pc:cxnChg chg="mod">
          <ac:chgData name="Dongun Shin" userId="f006cbaf-5ce9-4997-9cc0-14bf25afbe96" providerId="ADAL" clId="{B8A22514-9138-4555-AC0A-4A4AFD2E68BF}" dt="2021-02-01T07:27:58.205" v="6985"/>
          <ac:cxnSpMkLst>
            <pc:docMk/>
            <pc:sldMk cId="2530033606" sldId="6547"/>
            <ac:cxnSpMk id="205" creationId="{345FCD9A-7659-4116-B068-FA07FD41DDB1}"/>
          </ac:cxnSpMkLst>
        </pc:cxnChg>
        <pc:cxnChg chg="mod topLvl">
          <ac:chgData name="Dongun Shin" userId="f006cbaf-5ce9-4997-9cc0-14bf25afbe96" providerId="ADAL" clId="{B8A22514-9138-4555-AC0A-4A4AFD2E68BF}" dt="2021-02-01T07:29:55.475" v="7102" actId="165"/>
          <ac:cxnSpMkLst>
            <pc:docMk/>
            <pc:sldMk cId="2530033606" sldId="6547"/>
            <ac:cxnSpMk id="248" creationId="{DA9DECD1-90BF-4B40-A488-F3DEE9B4C77D}"/>
          </ac:cxnSpMkLst>
        </pc:cxnChg>
        <pc:cxnChg chg="mod topLvl">
          <ac:chgData name="Dongun Shin" userId="f006cbaf-5ce9-4997-9cc0-14bf25afbe96" providerId="ADAL" clId="{B8A22514-9138-4555-AC0A-4A4AFD2E68BF}" dt="2021-02-01T07:32:39.344" v="7230" actId="1037"/>
          <ac:cxnSpMkLst>
            <pc:docMk/>
            <pc:sldMk cId="2530033606" sldId="6547"/>
            <ac:cxnSpMk id="249" creationId="{99EF54D4-6C6B-40A1-B472-901FD57F53D6}"/>
          </ac:cxnSpMkLst>
        </pc:cxnChg>
        <pc:cxnChg chg="mod topLvl">
          <ac:chgData name="Dongun Shin" userId="f006cbaf-5ce9-4997-9cc0-14bf25afbe96" providerId="ADAL" clId="{B8A22514-9138-4555-AC0A-4A4AFD2E68BF}" dt="2021-02-01T07:32:48.816" v="7287" actId="1037"/>
          <ac:cxnSpMkLst>
            <pc:docMk/>
            <pc:sldMk cId="2530033606" sldId="6547"/>
            <ac:cxnSpMk id="250" creationId="{606D1791-7292-4493-A2AF-E9CD13DEFFD6}"/>
          </ac:cxnSpMkLst>
        </pc:cxnChg>
        <pc:cxnChg chg="mod topLvl">
          <ac:chgData name="Dongun Shin" userId="f006cbaf-5ce9-4997-9cc0-14bf25afbe96" providerId="ADAL" clId="{B8A22514-9138-4555-AC0A-4A4AFD2E68BF}" dt="2021-02-01T07:29:55.475" v="7102" actId="165"/>
          <ac:cxnSpMkLst>
            <pc:docMk/>
            <pc:sldMk cId="2530033606" sldId="6547"/>
            <ac:cxnSpMk id="251" creationId="{D258D467-4F03-4766-83F2-775DC483275E}"/>
          </ac:cxnSpMkLst>
        </pc:cxnChg>
        <pc:cxnChg chg="mod topLvl">
          <ac:chgData name="Dongun Shin" userId="f006cbaf-5ce9-4997-9cc0-14bf25afbe96" providerId="ADAL" clId="{B8A22514-9138-4555-AC0A-4A4AFD2E68BF}" dt="2021-02-01T07:29:55.475" v="7102" actId="165"/>
          <ac:cxnSpMkLst>
            <pc:docMk/>
            <pc:sldMk cId="2530033606" sldId="6547"/>
            <ac:cxnSpMk id="252" creationId="{B3884604-7ABE-43FC-9633-981104659821}"/>
          </ac:cxnSpMkLst>
        </pc:cxnChg>
        <pc:cxnChg chg="mod topLvl">
          <ac:chgData name="Dongun Shin" userId="f006cbaf-5ce9-4997-9cc0-14bf25afbe96" providerId="ADAL" clId="{B8A22514-9138-4555-AC0A-4A4AFD2E68BF}" dt="2021-02-01T07:29:55.475" v="7102" actId="165"/>
          <ac:cxnSpMkLst>
            <pc:docMk/>
            <pc:sldMk cId="2530033606" sldId="6547"/>
            <ac:cxnSpMk id="253" creationId="{C431150F-1EB2-4E02-BA2B-FADB4238C6B4}"/>
          </ac:cxnSpMkLst>
        </pc:cxnChg>
        <pc:cxnChg chg="mod topLvl">
          <ac:chgData name="Dongun Shin" userId="f006cbaf-5ce9-4997-9cc0-14bf25afbe96" providerId="ADAL" clId="{B8A22514-9138-4555-AC0A-4A4AFD2E68BF}" dt="2021-02-01T07:29:55.475" v="7102" actId="165"/>
          <ac:cxnSpMkLst>
            <pc:docMk/>
            <pc:sldMk cId="2530033606" sldId="6547"/>
            <ac:cxnSpMk id="259" creationId="{5ABDACD1-0740-4032-8EE4-73DD5632AA28}"/>
          </ac:cxnSpMkLst>
        </pc:cxnChg>
        <pc:cxnChg chg="mod">
          <ac:chgData name="Dongun Shin" userId="f006cbaf-5ce9-4997-9cc0-14bf25afbe96" providerId="ADAL" clId="{B8A22514-9138-4555-AC0A-4A4AFD2E68BF}" dt="2021-02-01T07:30:59.676" v="7116" actId="165"/>
          <ac:cxnSpMkLst>
            <pc:docMk/>
            <pc:sldMk cId="2530033606" sldId="6547"/>
            <ac:cxnSpMk id="295" creationId="{83CCB177-F1A1-4CAD-96A1-AC5392384E57}"/>
          </ac:cxnSpMkLst>
        </pc:cxnChg>
        <pc:cxnChg chg="mod">
          <ac:chgData name="Dongun Shin" userId="f006cbaf-5ce9-4997-9cc0-14bf25afbe96" providerId="ADAL" clId="{B8A22514-9138-4555-AC0A-4A4AFD2E68BF}" dt="2021-02-01T07:30:59.676" v="7116" actId="165"/>
          <ac:cxnSpMkLst>
            <pc:docMk/>
            <pc:sldMk cId="2530033606" sldId="6547"/>
            <ac:cxnSpMk id="296" creationId="{0CA81460-6BBA-415A-A5D6-82DF89E4FE60}"/>
          </ac:cxnSpMkLst>
        </pc:cxnChg>
        <pc:cxnChg chg="mod">
          <ac:chgData name="Dongun Shin" userId="f006cbaf-5ce9-4997-9cc0-14bf25afbe96" providerId="ADAL" clId="{B8A22514-9138-4555-AC0A-4A4AFD2E68BF}" dt="2021-02-01T07:30:59.676" v="7116" actId="165"/>
          <ac:cxnSpMkLst>
            <pc:docMk/>
            <pc:sldMk cId="2530033606" sldId="6547"/>
            <ac:cxnSpMk id="297" creationId="{1D8BEE6E-12A2-435E-A6C3-EFEDA808FB84}"/>
          </ac:cxnSpMkLst>
        </pc:cxnChg>
        <pc:cxnChg chg="mod">
          <ac:chgData name="Dongun Shin" userId="f006cbaf-5ce9-4997-9cc0-14bf25afbe96" providerId="ADAL" clId="{B8A22514-9138-4555-AC0A-4A4AFD2E68BF}" dt="2021-02-01T07:30:59.676" v="7116" actId="165"/>
          <ac:cxnSpMkLst>
            <pc:docMk/>
            <pc:sldMk cId="2530033606" sldId="6547"/>
            <ac:cxnSpMk id="298" creationId="{FCEE7E1E-800C-47DC-9E85-B8BF22DF0B05}"/>
          </ac:cxnSpMkLst>
        </pc:cxnChg>
        <pc:cxnChg chg="mod">
          <ac:chgData name="Dongun Shin" userId="f006cbaf-5ce9-4997-9cc0-14bf25afbe96" providerId="ADAL" clId="{B8A22514-9138-4555-AC0A-4A4AFD2E68BF}" dt="2021-02-01T07:30:59.676" v="7116" actId="165"/>
          <ac:cxnSpMkLst>
            <pc:docMk/>
            <pc:sldMk cId="2530033606" sldId="6547"/>
            <ac:cxnSpMk id="299" creationId="{011651A7-E691-4FD4-A90B-0FCF24D079A2}"/>
          </ac:cxnSpMkLst>
        </pc:cxnChg>
        <pc:cxnChg chg="mod">
          <ac:chgData name="Dongun Shin" userId="f006cbaf-5ce9-4997-9cc0-14bf25afbe96" providerId="ADAL" clId="{B8A22514-9138-4555-AC0A-4A4AFD2E68BF}" dt="2021-02-01T07:30:59.676" v="7116" actId="165"/>
          <ac:cxnSpMkLst>
            <pc:docMk/>
            <pc:sldMk cId="2530033606" sldId="6547"/>
            <ac:cxnSpMk id="300" creationId="{CF0AD517-E853-4C3D-82F0-B68E1789A2DE}"/>
          </ac:cxnSpMkLst>
        </pc:cxnChg>
        <pc:cxnChg chg="mod">
          <ac:chgData name="Dongun Shin" userId="f006cbaf-5ce9-4997-9cc0-14bf25afbe96" providerId="ADAL" clId="{B8A22514-9138-4555-AC0A-4A4AFD2E68BF}" dt="2021-02-01T07:30:52.022" v="7115"/>
          <ac:cxnSpMkLst>
            <pc:docMk/>
            <pc:sldMk cId="2530033606" sldId="6547"/>
            <ac:cxnSpMk id="307" creationId="{E5D20D4C-5AA3-4D41-9C99-FDDE00B9175A}"/>
          </ac:cxnSpMkLst>
        </pc:cxnChg>
        <pc:cxnChg chg="mod">
          <ac:chgData name="Dongun Shin" userId="f006cbaf-5ce9-4997-9cc0-14bf25afbe96" providerId="ADAL" clId="{B8A22514-9138-4555-AC0A-4A4AFD2E68BF}" dt="2021-02-01T07:30:52.022" v="7115"/>
          <ac:cxnSpMkLst>
            <pc:docMk/>
            <pc:sldMk cId="2530033606" sldId="6547"/>
            <ac:cxnSpMk id="308" creationId="{30C1C615-1558-4C5C-BA89-816C1F1D33BA}"/>
          </ac:cxnSpMkLst>
        </pc:cxnChg>
        <pc:cxnChg chg="mod">
          <ac:chgData name="Dongun Shin" userId="f006cbaf-5ce9-4997-9cc0-14bf25afbe96" providerId="ADAL" clId="{B8A22514-9138-4555-AC0A-4A4AFD2E68BF}" dt="2021-02-01T07:30:52.022" v="7115"/>
          <ac:cxnSpMkLst>
            <pc:docMk/>
            <pc:sldMk cId="2530033606" sldId="6547"/>
            <ac:cxnSpMk id="309" creationId="{C2F9EFEA-CE5E-4382-A820-C3FE9D29B95A}"/>
          </ac:cxnSpMkLst>
        </pc:cxnChg>
        <pc:cxnChg chg="mod">
          <ac:chgData name="Dongun Shin" userId="f006cbaf-5ce9-4997-9cc0-14bf25afbe96" providerId="ADAL" clId="{B8A22514-9138-4555-AC0A-4A4AFD2E68BF}" dt="2021-02-01T07:30:52.022" v="7115"/>
          <ac:cxnSpMkLst>
            <pc:docMk/>
            <pc:sldMk cId="2530033606" sldId="6547"/>
            <ac:cxnSpMk id="310" creationId="{77434772-5F40-418D-9720-F0FDB9FB5F18}"/>
          </ac:cxnSpMkLst>
        </pc:cxnChg>
        <pc:cxnChg chg="mod">
          <ac:chgData name="Dongun Shin" userId="f006cbaf-5ce9-4997-9cc0-14bf25afbe96" providerId="ADAL" clId="{B8A22514-9138-4555-AC0A-4A4AFD2E68BF}" dt="2021-02-01T07:30:52.022" v="7115"/>
          <ac:cxnSpMkLst>
            <pc:docMk/>
            <pc:sldMk cId="2530033606" sldId="6547"/>
            <ac:cxnSpMk id="311" creationId="{09EFEEC1-F44F-41FE-BB19-A053D71861F4}"/>
          </ac:cxnSpMkLst>
        </pc:cxnChg>
        <pc:cxnChg chg="mod">
          <ac:chgData name="Dongun Shin" userId="f006cbaf-5ce9-4997-9cc0-14bf25afbe96" providerId="ADAL" clId="{B8A22514-9138-4555-AC0A-4A4AFD2E68BF}" dt="2021-02-01T07:30:52.022" v="7115"/>
          <ac:cxnSpMkLst>
            <pc:docMk/>
            <pc:sldMk cId="2530033606" sldId="6547"/>
            <ac:cxnSpMk id="312" creationId="{1D7437D8-AFF2-4BEA-B67C-D75ACAABCB3F}"/>
          </ac:cxnSpMkLst>
        </pc:cxnChg>
        <pc:cxnChg chg="add mod">
          <ac:chgData name="Dongun Shin" userId="f006cbaf-5ce9-4997-9cc0-14bf25afbe96" providerId="ADAL" clId="{B8A22514-9138-4555-AC0A-4A4AFD2E68BF}" dt="2021-02-01T07:32:54.704" v="7299" actId="1038"/>
          <ac:cxnSpMkLst>
            <pc:docMk/>
            <pc:sldMk cId="2530033606" sldId="6547"/>
            <ac:cxnSpMk id="324" creationId="{C776AA82-AB25-4300-AB95-19A50D368F2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0C555-D710-4966-A9DD-705D1A789860}" type="datetimeFigureOut">
              <a:rPr lang="ko-KR" altLang="en-US" smtClean="0"/>
              <a:t>2021-02-01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8D030-58B5-41AF-8DB7-2CE95A2CE7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812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2019/07/31</a:t>
            </a:r>
          </a:p>
          <a:p>
            <a:r>
              <a:rPr lang="en-US"/>
              <a:t>#EDITS: &lt;What’s changed&gt;</a:t>
            </a:r>
          </a:p>
          <a:p>
            <a:endParaRPr lang="en-NL"/>
          </a:p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5877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2019/07/31</a:t>
            </a:r>
          </a:p>
          <a:p>
            <a:r>
              <a:rPr lang="en-US"/>
              <a:t>#EDITS: &lt;What’s changed&gt;</a:t>
            </a:r>
          </a:p>
          <a:p>
            <a:endParaRPr lang="en-NL"/>
          </a:p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672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2019/07/31</a:t>
            </a:r>
          </a:p>
          <a:p>
            <a:r>
              <a:rPr lang="en-US"/>
              <a:t>#EDITS: &lt;What’s changed&gt;</a:t>
            </a:r>
          </a:p>
          <a:p>
            <a:endParaRPr lang="en-NL"/>
          </a:p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295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237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760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4.svg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DAC4062-5E23-4B79-A985-379B7A53EED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738"/>
          </a:solidFill>
          <a:ln>
            <a:solidFill>
              <a:srgbClr val="003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43E9DFD7-C385-4702-B3AD-E3BB2EAFF5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652" t="13365" r="21981" b="14842"/>
          <a:stretch/>
        </p:blipFill>
        <p:spPr>
          <a:xfrm>
            <a:off x="6096000" y="1280867"/>
            <a:ext cx="5673480" cy="4960621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8F18575D-EFB2-4843-A28B-55AD5FBD4E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4945" y="2392599"/>
            <a:ext cx="9150349" cy="8032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2830ABC2-AF2F-4EEF-82A7-4A1FD943B3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945" y="3589728"/>
            <a:ext cx="7437967" cy="3429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빔 소프트웨어 코리아</a:t>
            </a:r>
            <a:r>
              <a:rPr lang="en-US" altLang="ko-KR" dirty="0"/>
              <a:t>, https://www.veeam.com/ko</a:t>
            </a:r>
            <a:endParaRPr lang="ko-KR" altLang="en-US" dirty="0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B8795316-747D-452F-8640-3B8C0C797D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45" y="872490"/>
            <a:ext cx="1800000" cy="3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8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Welcom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BF28BB1-A442-4307-ACE8-99FF40B95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461" t="16818" r="27113" b="31786"/>
          <a:stretch/>
        </p:blipFill>
        <p:spPr>
          <a:xfrm>
            <a:off x="5397501" y="0"/>
            <a:ext cx="48514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79BF37-7EC1-45CF-83A1-3E43BA68674E}"/>
              </a:ext>
            </a:extLst>
          </p:cNvPr>
          <p:cNvSpPr/>
          <p:nvPr userDrawn="1"/>
        </p:nvSpPr>
        <p:spPr>
          <a:xfrm>
            <a:off x="1308384" y="1239990"/>
            <a:ext cx="6096000" cy="4114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Leader in Cloud Data Management</a:t>
            </a:r>
          </a:p>
        </p:txBody>
      </p:sp>
      <p:pic>
        <p:nvPicPr>
          <p:cNvPr id="6" name="Graphic 8">
            <a:extLst>
              <a:ext uri="{FF2B5EF4-FFF2-40B4-BE49-F238E27FC236}">
                <a16:creationId xmlns:a16="http://schemas.microsoft.com/office/drawing/2014/main" id="{C86547E3-AAF8-422A-8EA7-100759B549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1767" y="89993"/>
            <a:ext cx="4602328" cy="123778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91BAAE8-FACC-4651-A4B5-D327EE140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1867" y="618768"/>
            <a:ext cx="3128152" cy="54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411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80000" y="2930403"/>
            <a:ext cx="9790987" cy="99719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4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C4493E5-66CF-4D30-B5CE-D492E8837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0001" y="4465525"/>
            <a:ext cx="7499007" cy="4431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667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401088D-B0E0-4D6F-A88F-86EA3B28CA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485" y="501190"/>
            <a:ext cx="2019239" cy="3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26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0" orient="horz" pos="2372">
          <p15:clr>
            <a:srgbClr val="FBAE40"/>
          </p15:clr>
        </p15:guide>
        <p15:guide id="1" orient="horz" pos="216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80000" y="2929801"/>
            <a:ext cx="11212467" cy="110799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4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05424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80318" y="2930402"/>
            <a:ext cx="11231365" cy="123110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4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F627C6-A4A1-4D97-B15F-C05B3A191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381" y="5296322"/>
            <a:ext cx="2019239" cy="3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41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82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846506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0001" y="1358401"/>
            <a:ext cx="11151916" cy="5202337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580116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665F6-8271-41AA-B959-F730D9A84D56}"/>
              </a:ext>
            </a:extLst>
          </p:cNvPr>
          <p:cNvSpPr txBox="1"/>
          <p:nvPr userDrawn="1"/>
        </p:nvSpPr>
        <p:spPr>
          <a:xfrm>
            <a:off x="487681" y="6617674"/>
            <a:ext cx="4898777" cy="1026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7" spc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33923694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751877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ster_Welcom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BF28BB1-A442-4307-ACE8-99FF40B95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461" t="16818" r="27113" b="31786"/>
          <a:stretch/>
        </p:blipFill>
        <p:spPr>
          <a:xfrm>
            <a:off x="5397501" y="0"/>
            <a:ext cx="4851400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91BAAE8-FACC-4651-A4B5-D327EE140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1867" y="618768"/>
            <a:ext cx="3128152" cy="54963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7844FA-8E3A-4582-A8A7-35948265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49" y="1443173"/>
            <a:ext cx="8002452" cy="4062651"/>
          </a:xfrm>
        </p:spPr>
        <p:txBody>
          <a:bodyPr anchor="ctr"/>
          <a:lstStyle>
            <a:lvl1pPr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092660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911593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FCF0E-C84F-4621-8CB8-E3A76B2A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6BEBD0-CC1A-46B3-8632-C3EFA19EC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046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BFCF0E-C84F-4621-8CB8-E3A76B2A0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D6BEBD0-CC1A-46B3-8632-C3EFA19EC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텍스트 개체 틀 8">
            <a:extLst>
              <a:ext uri="{FF2B5EF4-FFF2-40B4-BE49-F238E27FC236}">
                <a16:creationId xmlns:a16="http://schemas.microsoft.com/office/drawing/2014/main" id="{93A98AB4-1FC0-4CA1-A2F7-3405DD4758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000" y="5873873"/>
            <a:ext cx="11520000" cy="432000"/>
          </a:xfrm>
          <a:prstGeom prst="rect">
            <a:avLst/>
          </a:prstGeom>
        </p:spPr>
        <p:txBody>
          <a:bodyPr/>
          <a:lstStyle>
            <a:lvl1pPr marL="0" indent="0" latinLnBrk="0">
              <a:spcBef>
                <a:spcPts val="0"/>
              </a:spcBef>
              <a:spcAft>
                <a:spcPts val="400"/>
              </a:spcAft>
              <a:buNone/>
              <a:defRPr sz="1000">
                <a:solidFill>
                  <a:srgbClr val="003738"/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113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504FFB8-36E3-45EE-8F2B-C087E2E3E7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900" y="1148252"/>
            <a:ext cx="9000000" cy="43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003738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6E4F8840-9C3D-4AD0-96FA-62FB05D3AEA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000" y="5873873"/>
            <a:ext cx="11520000" cy="432000"/>
          </a:xfrm>
          <a:prstGeom prst="rect">
            <a:avLst/>
          </a:prstGeom>
        </p:spPr>
        <p:txBody>
          <a:bodyPr/>
          <a:lstStyle>
            <a:lvl1pPr marL="0" indent="0" latinLnBrk="0">
              <a:spcBef>
                <a:spcPts val="0"/>
              </a:spcBef>
              <a:spcAft>
                <a:spcPts val="400"/>
              </a:spcAft>
              <a:buNone/>
              <a:defRPr sz="1000">
                <a:solidFill>
                  <a:srgbClr val="003738"/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160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504FFB8-36E3-45EE-8F2B-C087E2E3E7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899" y="1148252"/>
            <a:ext cx="9000000" cy="43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003738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7FA8835B-AFA0-4151-8B74-C31A5A0516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5899" y="1694567"/>
            <a:ext cx="9000000" cy="43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3738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8F7CCB5C-4C11-4559-BB35-734C7EBB7E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6000" y="5873873"/>
            <a:ext cx="11520000" cy="432000"/>
          </a:xfrm>
          <a:prstGeom prst="rect">
            <a:avLst/>
          </a:prstGeom>
        </p:spPr>
        <p:txBody>
          <a:bodyPr/>
          <a:lstStyle>
            <a:lvl1pPr marL="0" indent="0" latinLnBrk="0">
              <a:spcBef>
                <a:spcPts val="0"/>
              </a:spcBef>
              <a:spcAft>
                <a:spcPts val="400"/>
              </a:spcAft>
              <a:buNone/>
              <a:defRPr sz="1000">
                <a:solidFill>
                  <a:srgbClr val="003738"/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579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504FFB8-36E3-45EE-8F2B-C087E2E3E7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899" y="1148252"/>
            <a:ext cx="9000000" cy="43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rgbClr val="003738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7FA8835B-AFA0-4151-8B74-C31A5A0516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5899" y="1694567"/>
            <a:ext cx="9000000" cy="43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3738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942BB425-8CA0-4EF2-918A-F0A183026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899" y="2240882"/>
            <a:ext cx="9000000" cy="43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3738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65D7B290-94FC-4CE3-B296-9194515FEF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6000" y="5873873"/>
            <a:ext cx="11520000" cy="432000"/>
          </a:xfrm>
          <a:prstGeom prst="rect">
            <a:avLst/>
          </a:prstGeom>
        </p:spPr>
        <p:txBody>
          <a:bodyPr/>
          <a:lstStyle>
            <a:lvl1pPr marL="0" indent="0" latinLnBrk="0">
              <a:spcBef>
                <a:spcPts val="0"/>
              </a:spcBef>
              <a:spcAft>
                <a:spcPts val="400"/>
              </a:spcAft>
              <a:buNone/>
              <a:defRPr sz="1000">
                <a:solidFill>
                  <a:srgbClr val="003738"/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6524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F97443-A1F1-43CB-BE24-D5F96E5B3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3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맺음 슬라이드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660B17E-6AF9-4470-99C8-5E6FE31581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F97443-A1F1-43CB-BE24-D5F96E5B3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DAA1B813-BFD9-43DF-90C9-CB1838514F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2942445"/>
            <a:ext cx="5400000" cy="973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2001AC-9108-428E-89C2-534730E07FB5}"/>
              </a:ext>
            </a:extLst>
          </p:cNvPr>
          <p:cNvSpPr txBox="1"/>
          <p:nvPr userDrawn="1"/>
        </p:nvSpPr>
        <p:spPr>
          <a:xfrm>
            <a:off x="7995138" y="5181600"/>
            <a:ext cx="3458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https://www.veeam.com/ko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sales.korea@veeam.com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049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94AEFB-A2F9-4EA1-8CCF-B5B8A7520B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894" y="101815"/>
            <a:ext cx="5267004" cy="36036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9067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" Target="../slides/slide6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7.xml"/><Relationship Id="rId7" Type="http://schemas.openxmlformats.org/officeDocument/2006/relationships/slide" Target="../slides/slide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5A72BE-DAFE-4F0C-9A1D-D7E517D98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515939"/>
            <a:ext cx="27432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FE13CC63-C543-4B45-A4B8-FC5F2C782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539998"/>
            <a:ext cx="72000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9440FD-A32B-4FBD-84ED-BB1C35F6F1A4}"/>
              </a:ext>
            </a:extLst>
          </p:cNvPr>
          <p:cNvSpPr/>
          <p:nvPr userDrawn="1"/>
        </p:nvSpPr>
        <p:spPr>
          <a:xfrm>
            <a:off x="845018" y="6518829"/>
            <a:ext cx="27975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</a:t>
            </a:r>
            <a:r>
              <a:rPr lang="en-US" altLang="ko-KR" sz="1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Veeam® Software. All rights reserved.</a:t>
            </a:r>
            <a:endParaRPr lang="ko-KR" altLang="en-US" sz="1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그림 2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F9F2640B-E141-498D-B843-F643D0C520A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468" y="6479239"/>
            <a:ext cx="900000" cy="1627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C31214B-4167-403F-9E2B-7B99CCDD0608}"/>
              </a:ext>
            </a:extLst>
          </p:cNvPr>
          <p:cNvCxnSpPr>
            <a:cxnSpLocks/>
          </p:cNvCxnSpPr>
          <p:nvPr userDrawn="1"/>
        </p:nvCxnSpPr>
        <p:spPr>
          <a:xfrm>
            <a:off x="216000" y="923444"/>
            <a:ext cx="11520000" cy="0"/>
          </a:xfrm>
          <a:prstGeom prst="line">
            <a:avLst/>
          </a:prstGeom>
          <a:ln>
            <a:solidFill>
              <a:srgbClr val="0037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693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4" r:id="rId2"/>
    <p:sldLayoutId id="2147483666" r:id="rId3"/>
    <p:sldLayoutId id="2147483651" r:id="rId4"/>
    <p:sldLayoutId id="2147483660" r:id="rId5"/>
    <p:sldLayoutId id="2147483661" r:id="rId6"/>
    <p:sldLayoutId id="2147483658" r:id="rId7"/>
    <p:sldLayoutId id="2147483659" r:id="rId8"/>
    <p:sldLayoutId id="2147483667" r:id="rId9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1400" b="1" kern="1200">
          <a:solidFill>
            <a:srgbClr val="00373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228601"/>
            <a:ext cx="11151917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1" y="1358862"/>
            <a:ext cx="11151916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87681" y="6617674"/>
            <a:ext cx="4898777" cy="1026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0" i="0" u="none" strike="noStrike" kern="1200" cap="none" spc="0" normalizeH="0" baseline="0" noProof="0" dirty="0">
                <a:ln>
                  <a:noFill/>
                </a:ln>
                <a:solidFill>
                  <a:srgbClr val="467D7D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/>
        </p:nvGrpSpPr>
        <p:grpSpPr>
          <a:xfrm rot="16200000">
            <a:off x="-1534804" y="606116"/>
            <a:ext cx="1905981" cy="693755"/>
            <a:chOff x="-2069182" y="-579613"/>
            <a:chExt cx="1429486" cy="520316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21876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21876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21876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21876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21876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21876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7578" y="-579613"/>
              <a:ext cx="1375376" cy="21534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Use an eyedropper to choose </a:t>
              </a:r>
              <a:b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</a:br>
              <a:r>
                <a:rPr kumimoji="0" lang="en-US" sz="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one of </a:t>
              </a:r>
              <a:r>
                <a:rPr kumimoji="0" lang="en-US" sz="933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Veeam corporate colors:</a:t>
              </a:r>
            </a:p>
          </p:txBody>
        </p:sp>
      </p:grpSp>
      <p:pic>
        <p:nvPicPr>
          <p:cNvPr id="14" name="Graphic 13">
            <a:hlinkClick r:id="rId3" action="ppaction://hlinksldjump"/>
            <a:extLst>
              <a:ext uri="{FF2B5EF4-FFF2-40B4-BE49-F238E27FC236}">
                <a16:creationId xmlns:a16="http://schemas.microsoft.com/office/drawing/2014/main" id="{5DF8CDE8-BEBB-4039-9EBE-53D33502A76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6067" y="6577651"/>
            <a:ext cx="852651" cy="1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65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ransition>
    <p:fade/>
  </p:transition>
  <p:txStyles>
    <p:titleStyle>
      <a:lvl1pPr algn="l" defTabSz="914684" rtl="0" eaLnBrk="1" latinLnBrk="0" hangingPunct="1">
        <a:lnSpc>
          <a:spcPct val="100000"/>
        </a:lnSpc>
        <a:spcBef>
          <a:spcPct val="0"/>
        </a:spcBef>
        <a:buNone/>
        <a:defRPr lang="en-US" sz="48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914684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667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355582" indent="-355582" algn="l" defTabSz="914684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667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14720" indent="-284262" algn="l" defTabSz="91468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483246" indent="-223917" algn="l" defTabSz="91468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720" algn="l"/>
        </a:tabLst>
        <a:defRPr sz="1867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713513" indent="-230269" algn="l" defTabSz="91468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515380" indent="-228672" algn="l" defTabSz="9146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720" indent="-228672" algn="l" defTabSz="9146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64" indent="-228672" algn="l" defTabSz="9146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405" indent="-228672" algn="l" defTabSz="9146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343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684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2024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9368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6709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4050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1392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8735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 rot="16200000">
            <a:off x="-1534804" y="606116"/>
            <a:ext cx="1905981" cy="693755"/>
            <a:chOff x="-2069182" y="-579613"/>
            <a:chExt cx="1429486" cy="520316"/>
          </a:xfrm>
        </p:grpSpPr>
        <p:grpSp>
          <p:nvGrpSpPr>
            <p:cNvPr id="16" name="Group 15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876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876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876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876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876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876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-2067578" y="-579613"/>
              <a:ext cx="1375376" cy="21534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9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9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93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933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1" name="Graphic 13">
            <a:hlinkClick r:id="rId6" action="ppaction://hlinksldjump"/>
            <a:extLst>
              <a:ext uri="{FF2B5EF4-FFF2-40B4-BE49-F238E27FC236}">
                <a16:creationId xmlns:a16="http://schemas.microsoft.com/office/drawing/2014/main" id="{2506FB5F-8AF2-4006-973B-9C70E7EE503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26067" y="6577651"/>
            <a:ext cx="852651" cy="1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3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</p:sldLayoutIdLst>
  <p:transition>
    <p:fade/>
  </p:transition>
  <p:txStyles>
    <p:titleStyle>
      <a:lvl1pPr algn="l" defTabSz="914684" rtl="0" eaLnBrk="1" latinLnBrk="0" hangingPunct="1">
        <a:lnSpc>
          <a:spcPct val="90000"/>
        </a:lnSpc>
        <a:spcBef>
          <a:spcPct val="0"/>
        </a:spcBef>
        <a:buNone/>
        <a:defRPr lang="en-US" sz="5467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346197" indent="-346197" algn="l" defTabSz="91468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2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630459" indent="-284262" algn="l" defTabSz="91468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30459" algn="l"/>
        </a:tabLst>
        <a:defRPr sz="28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914720" indent="-284262" algn="l" defTabSz="91468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483246" indent="-223917" algn="l" defTabSz="91468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720" algn="l"/>
        </a:tabLst>
        <a:defRPr sz="20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713513" indent="-230269" algn="l" defTabSz="91468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0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5380" indent="-228672" algn="l" defTabSz="9146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720" indent="-228672" algn="l" defTabSz="9146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64" indent="-228672" algn="l" defTabSz="9146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405" indent="-228672" algn="l" defTabSz="9146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343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684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2024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9368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6709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4050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1392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8735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">
          <p15:clr>
            <a:srgbClr val="F26B43"/>
          </p15:clr>
        </p15:guide>
        <p15:guide id="2" pos="227">
          <p15:clr>
            <a:srgbClr val="F26B43"/>
          </p15:clr>
        </p15:guide>
        <p15:guide id="3" pos="5524">
          <p15:clr>
            <a:srgbClr val="F26B43"/>
          </p15:clr>
        </p15:guide>
        <p15:guide id="4" orient="horz" pos="300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228601"/>
            <a:ext cx="11151917" cy="73866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1" y="1358862"/>
            <a:ext cx="11151916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487681" y="6617674"/>
            <a:ext cx="4898777" cy="1026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7" spc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534804" y="606116"/>
            <a:ext cx="1905981" cy="693755"/>
            <a:chOff x="-2069182" y="-579613"/>
            <a:chExt cx="1429486" cy="520316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876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876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876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876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876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876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7578" y="-579613"/>
              <a:ext cx="1375376" cy="21534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93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93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933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933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4" name="Graphic 13">
            <a:hlinkClick r:id="rId7" action="ppaction://hlinksldjump"/>
            <a:extLst>
              <a:ext uri="{FF2B5EF4-FFF2-40B4-BE49-F238E27FC236}">
                <a16:creationId xmlns:a16="http://schemas.microsoft.com/office/drawing/2014/main" id="{DAD482AC-6397-4B53-97B8-E296B352C68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26067" y="6577651"/>
            <a:ext cx="852651" cy="1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28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ransition>
    <p:fade/>
  </p:transition>
  <p:txStyles>
    <p:titleStyle>
      <a:lvl1pPr algn="l" defTabSz="914684" rtl="0" eaLnBrk="1" latinLnBrk="0" hangingPunct="1">
        <a:lnSpc>
          <a:spcPct val="100000"/>
        </a:lnSpc>
        <a:spcBef>
          <a:spcPct val="0"/>
        </a:spcBef>
        <a:buNone/>
        <a:defRPr lang="en-US" sz="48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684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667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355582" indent="-355582" algn="l" defTabSz="914684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667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14720" indent="-284262" algn="l" defTabSz="91468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483246" indent="-223917" algn="l" defTabSz="91468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4720" algn="l"/>
        </a:tabLst>
        <a:defRPr sz="1867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713513" indent="-230269" algn="l" defTabSz="91468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515380" indent="-228672" algn="l" defTabSz="9146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720" indent="-228672" algn="l" defTabSz="9146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64" indent="-228672" algn="l" defTabSz="9146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405" indent="-228672" algn="l" defTabSz="9146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343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684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2024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9368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6709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4050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1392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8735" algn="l" defTabSz="914684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les.korea@veeam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5.svg"/><Relationship Id="rId5" Type="http://schemas.microsoft.com/office/2007/relationships/hdphoto" Target="../media/hdphoto3.wdp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6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7.svg"/><Relationship Id="rId5" Type="http://schemas.microsoft.com/office/2007/relationships/hdphoto" Target="../media/hdphoto3.wdp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6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sv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3.svg"/><Relationship Id="rId9" Type="http://schemas.openxmlformats.org/officeDocument/2006/relationships/image" Target="../media/image88.png"/><Relationship Id="rId14" Type="http://schemas.openxmlformats.org/officeDocument/2006/relationships/image" Target="../media/image9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svg"/><Relationship Id="rId2" Type="http://schemas.openxmlformats.org/officeDocument/2006/relationships/image" Target="../media/image95.png"/><Relationship Id="rId16" Type="http://schemas.openxmlformats.org/officeDocument/2006/relationships/image" Target="../media/image10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sv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svg"/><Relationship Id="rId9" Type="http://schemas.openxmlformats.org/officeDocument/2006/relationships/image" Target="../media/image102.svg"/><Relationship Id="rId14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70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69.svg"/><Relationship Id="rId5" Type="http://schemas.openxmlformats.org/officeDocument/2006/relationships/image" Target="../media/image119.png"/><Relationship Id="rId10" Type="http://schemas.openxmlformats.org/officeDocument/2006/relationships/image" Target="../media/image68.png"/><Relationship Id="rId4" Type="http://schemas.openxmlformats.org/officeDocument/2006/relationships/image" Target="../media/image118.png"/><Relationship Id="rId9" Type="http://schemas.openxmlformats.org/officeDocument/2006/relationships/image" Target="../media/image12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03.png"/><Relationship Id="rId3" Type="http://schemas.openxmlformats.org/officeDocument/2006/relationships/image" Target="../media/image125.svg"/><Relationship Id="rId7" Type="http://schemas.openxmlformats.org/officeDocument/2006/relationships/image" Target="../media/image129.png"/><Relationship Id="rId12" Type="http://schemas.openxmlformats.org/officeDocument/2006/relationships/image" Target="../media/image102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svg"/><Relationship Id="rId11" Type="http://schemas.openxmlformats.org/officeDocument/2006/relationships/image" Target="../media/image101.png"/><Relationship Id="rId5" Type="http://schemas.openxmlformats.org/officeDocument/2006/relationships/image" Target="../media/image127.png"/><Relationship Id="rId15" Type="http://schemas.openxmlformats.org/officeDocument/2006/relationships/image" Target="../media/image105.svg"/><Relationship Id="rId10" Type="http://schemas.openxmlformats.org/officeDocument/2006/relationships/image" Target="../media/image100.png"/><Relationship Id="rId4" Type="http://schemas.openxmlformats.org/officeDocument/2006/relationships/image" Target="../media/image126.png"/><Relationship Id="rId9" Type="http://schemas.openxmlformats.org/officeDocument/2006/relationships/image" Target="../media/image131.svg"/><Relationship Id="rId14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5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2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6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sv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145.png"/><Relationship Id="rId7" Type="http://schemas.openxmlformats.org/officeDocument/2006/relationships/image" Target="../media/image10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svg"/><Relationship Id="rId5" Type="http://schemas.openxmlformats.org/officeDocument/2006/relationships/image" Target="../media/image104.png"/><Relationship Id="rId10" Type="http://schemas.openxmlformats.org/officeDocument/2006/relationships/image" Target="../media/image148.svg"/><Relationship Id="rId4" Type="http://schemas.openxmlformats.org/officeDocument/2006/relationships/image" Target="../media/image146.svg"/><Relationship Id="rId9" Type="http://schemas.openxmlformats.org/officeDocument/2006/relationships/image" Target="../media/image1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svg"/><Relationship Id="rId3" Type="http://schemas.openxmlformats.org/officeDocument/2006/relationships/image" Target="../media/image112.png"/><Relationship Id="rId7" Type="http://schemas.openxmlformats.org/officeDocument/2006/relationships/image" Target="../media/image15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73.png"/><Relationship Id="rId4" Type="http://schemas.openxmlformats.org/officeDocument/2006/relationships/image" Target="../media/image1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23.svg"/><Relationship Id="rId4" Type="http://schemas.openxmlformats.org/officeDocument/2006/relationships/image" Target="../media/image155.png"/><Relationship Id="rId9" Type="http://schemas.openxmlformats.org/officeDocument/2006/relationships/image" Target="../media/image1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sv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01.png"/><Relationship Id="rId3" Type="http://schemas.openxmlformats.org/officeDocument/2006/relationships/image" Target="../media/image165.emf"/><Relationship Id="rId7" Type="http://schemas.openxmlformats.org/officeDocument/2006/relationships/image" Target="../media/image169.png"/><Relationship Id="rId12" Type="http://schemas.openxmlformats.org/officeDocument/2006/relationships/image" Target="../media/image174.svg"/><Relationship Id="rId17" Type="http://schemas.openxmlformats.org/officeDocument/2006/relationships/image" Target="../media/image148.svg"/><Relationship Id="rId2" Type="http://schemas.openxmlformats.org/officeDocument/2006/relationships/image" Target="../media/image164.emf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5.png"/><Relationship Id="rId10" Type="http://schemas.openxmlformats.org/officeDocument/2006/relationships/image" Target="../media/image172.emf"/><Relationship Id="rId4" Type="http://schemas.openxmlformats.org/officeDocument/2006/relationships/image" Target="../media/image166.emf"/><Relationship Id="rId9" Type="http://schemas.openxmlformats.org/officeDocument/2006/relationships/image" Target="../media/image171.svg"/><Relationship Id="rId14" Type="http://schemas.openxmlformats.org/officeDocument/2006/relationships/image" Target="../media/image10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192.svg"/><Relationship Id="rId26" Type="http://schemas.openxmlformats.org/officeDocument/2006/relationships/image" Target="../media/image105.svg"/><Relationship Id="rId3" Type="http://schemas.openxmlformats.org/officeDocument/2006/relationships/image" Target="../media/image177.svg"/><Relationship Id="rId21" Type="http://schemas.openxmlformats.org/officeDocument/2006/relationships/image" Target="../media/image100.png"/><Relationship Id="rId7" Type="http://schemas.openxmlformats.org/officeDocument/2006/relationships/image" Target="../media/image181.sv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5" Type="http://schemas.openxmlformats.org/officeDocument/2006/relationships/image" Target="../media/image104.png"/><Relationship Id="rId2" Type="http://schemas.openxmlformats.org/officeDocument/2006/relationships/image" Target="../media/image176.png"/><Relationship Id="rId16" Type="http://schemas.openxmlformats.org/officeDocument/2006/relationships/image" Target="../media/image190.svg"/><Relationship Id="rId20" Type="http://schemas.openxmlformats.org/officeDocument/2006/relationships/image" Target="../media/image19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svg"/><Relationship Id="rId24" Type="http://schemas.openxmlformats.org/officeDocument/2006/relationships/image" Target="../media/image103.png"/><Relationship Id="rId5" Type="http://schemas.openxmlformats.org/officeDocument/2006/relationships/image" Target="../media/image179.svg"/><Relationship Id="rId15" Type="http://schemas.openxmlformats.org/officeDocument/2006/relationships/image" Target="../media/image189.png"/><Relationship Id="rId23" Type="http://schemas.openxmlformats.org/officeDocument/2006/relationships/image" Target="../media/image102.svg"/><Relationship Id="rId10" Type="http://schemas.openxmlformats.org/officeDocument/2006/relationships/image" Target="../media/image184.png"/><Relationship Id="rId19" Type="http://schemas.openxmlformats.org/officeDocument/2006/relationships/image" Target="../media/image193.png"/><Relationship Id="rId4" Type="http://schemas.openxmlformats.org/officeDocument/2006/relationships/image" Target="../media/image178.png"/><Relationship Id="rId9" Type="http://schemas.openxmlformats.org/officeDocument/2006/relationships/image" Target="../media/image183.svg"/><Relationship Id="rId14" Type="http://schemas.openxmlformats.org/officeDocument/2006/relationships/image" Target="../media/image188.svg"/><Relationship Id="rId22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veeam.com/company/about.html?ad=menu-company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sv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8.svg"/><Relationship Id="rId5" Type="http://schemas.openxmlformats.org/officeDocument/2006/relationships/image" Target="../media/image197.png"/><Relationship Id="rId10" Type="http://schemas.openxmlformats.org/officeDocument/2006/relationships/image" Target="../media/image202.svg"/><Relationship Id="rId4" Type="http://schemas.openxmlformats.org/officeDocument/2006/relationships/image" Target="../media/image196.svg"/><Relationship Id="rId9" Type="http://schemas.openxmlformats.org/officeDocument/2006/relationships/image" Target="../media/image2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sv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4.svg"/><Relationship Id="rId5" Type="http://schemas.openxmlformats.org/officeDocument/2006/relationships/image" Target="../media/image203.png"/><Relationship Id="rId10" Type="http://schemas.openxmlformats.org/officeDocument/2006/relationships/image" Target="../media/image208.svg"/><Relationship Id="rId4" Type="http://schemas.openxmlformats.org/officeDocument/2006/relationships/image" Target="../media/image202.svg"/><Relationship Id="rId9" Type="http://schemas.openxmlformats.org/officeDocument/2006/relationships/image" Target="../media/image20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sv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2.svg"/><Relationship Id="rId5" Type="http://schemas.openxmlformats.org/officeDocument/2006/relationships/image" Target="../media/image211.png"/><Relationship Id="rId10" Type="http://schemas.openxmlformats.org/officeDocument/2006/relationships/image" Target="../media/image216.svg"/><Relationship Id="rId4" Type="http://schemas.openxmlformats.org/officeDocument/2006/relationships/image" Target="../media/image210.svg"/><Relationship Id="rId9" Type="http://schemas.openxmlformats.org/officeDocument/2006/relationships/image" Target="../media/image2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sv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2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0.sv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svg"/><Relationship Id="rId4" Type="http://schemas.openxmlformats.org/officeDocument/2006/relationships/image" Target="../media/image218.svg"/><Relationship Id="rId9" Type="http://schemas.openxmlformats.org/officeDocument/2006/relationships/image" Target="../media/image2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1.png"/><Relationship Id="rId21" Type="http://schemas.openxmlformats.org/officeDocument/2006/relationships/image" Target="../media/image246.jpeg"/><Relationship Id="rId42" Type="http://schemas.openxmlformats.org/officeDocument/2006/relationships/image" Target="../media/image267.png"/><Relationship Id="rId47" Type="http://schemas.openxmlformats.org/officeDocument/2006/relationships/image" Target="../media/image272.jpeg"/><Relationship Id="rId63" Type="http://schemas.openxmlformats.org/officeDocument/2006/relationships/image" Target="../media/image288.jpeg"/><Relationship Id="rId68" Type="http://schemas.openxmlformats.org/officeDocument/2006/relationships/image" Target="../media/image293.png"/><Relationship Id="rId84" Type="http://schemas.openxmlformats.org/officeDocument/2006/relationships/image" Target="../media/image309.png"/><Relationship Id="rId89" Type="http://schemas.openxmlformats.org/officeDocument/2006/relationships/image" Target="../media/image314.png"/><Relationship Id="rId16" Type="http://schemas.openxmlformats.org/officeDocument/2006/relationships/image" Target="../media/image241.png"/><Relationship Id="rId11" Type="http://schemas.openxmlformats.org/officeDocument/2006/relationships/image" Target="../media/image236.jpg"/><Relationship Id="rId32" Type="http://schemas.openxmlformats.org/officeDocument/2006/relationships/image" Target="../media/image257.png"/><Relationship Id="rId37" Type="http://schemas.openxmlformats.org/officeDocument/2006/relationships/image" Target="../media/image262.png"/><Relationship Id="rId53" Type="http://schemas.openxmlformats.org/officeDocument/2006/relationships/image" Target="../media/image278.png"/><Relationship Id="rId58" Type="http://schemas.openxmlformats.org/officeDocument/2006/relationships/image" Target="../media/image283.jpeg"/><Relationship Id="rId74" Type="http://schemas.openxmlformats.org/officeDocument/2006/relationships/image" Target="../media/image299.png"/><Relationship Id="rId79" Type="http://schemas.openxmlformats.org/officeDocument/2006/relationships/image" Target="../media/image304.png"/><Relationship Id="rId102" Type="http://schemas.openxmlformats.org/officeDocument/2006/relationships/image" Target="../media/image327.jpeg"/><Relationship Id="rId5" Type="http://schemas.openxmlformats.org/officeDocument/2006/relationships/image" Target="../media/image230.png"/><Relationship Id="rId90" Type="http://schemas.openxmlformats.org/officeDocument/2006/relationships/image" Target="../media/image315.png"/><Relationship Id="rId95" Type="http://schemas.openxmlformats.org/officeDocument/2006/relationships/image" Target="../media/image320.png"/><Relationship Id="rId22" Type="http://schemas.openxmlformats.org/officeDocument/2006/relationships/image" Target="../media/image247.gif"/><Relationship Id="rId27" Type="http://schemas.openxmlformats.org/officeDocument/2006/relationships/image" Target="../media/image252.png"/><Relationship Id="rId43" Type="http://schemas.openxmlformats.org/officeDocument/2006/relationships/image" Target="../media/image268.png"/><Relationship Id="rId48" Type="http://schemas.openxmlformats.org/officeDocument/2006/relationships/image" Target="../media/image273.png"/><Relationship Id="rId64" Type="http://schemas.openxmlformats.org/officeDocument/2006/relationships/image" Target="../media/image289.png"/><Relationship Id="rId69" Type="http://schemas.openxmlformats.org/officeDocument/2006/relationships/image" Target="../media/image294.png"/><Relationship Id="rId80" Type="http://schemas.openxmlformats.org/officeDocument/2006/relationships/image" Target="../media/image305.png"/><Relationship Id="rId85" Type="http://schemas.openxmlformats.org/officeDocument/2006/relationships/image" Target="../media/image310.png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33" Type="http://schemas.openxmlformats.org/officeDocument/2006/relationships/image" Target="../media/image258.png"/><Relationship Id="rId38" Type="http://schemas.openxmlformats.org/officeDocument/2006/relationships/image" Target="../media/image263.png"/><Relationship Id="rId59" Type="http://schemas.openxmlformats.org/officeDocument/2006/relationships/image" Target="../media/image284.png"/><Relationship Id="rId103" Type="http://schemas.openxmlformats.org/officeDocument/2006/relationships/image" Target="../media/image328.png"/><Relationship Id="rId20" Type="http://schemas.openxmlformats.org/officeDocument/2006/relationships/image" Target="../media/image245.jpeg"/><Relationship Id="rId41" Type="http://schemas.openxmlformats.org/officeDocument/2006/relationships/image" Target="../media/image266.png"/><Relationship Id="rId54" Type="http://schemas.openxmlformats.org/officeDocument/2006/relationships/image" Target="../media/image279.png"/><Relationship Id="rId62" Type="http://schemas.openxmlformats.org/officeDocument/2006/relationships/image" Target="../media/image287.jpg"/><Relationship Id="rId70" Type="http://schemas.openxmlformats.org/officeDocument/2006/relationships/image" Target="../media/image295.png"/><Relationship Id="rId75" Type="http://schemas.openxmlformats.org/officeDocument/2006/relationships/image" Target="../media/image300.png"/><Relationship Id="rId83" Type="http://schemas.openxmlformats.org/officeDocument/2006/relationships/image" Target="../media/image308.png"/><Relationship Id="rId88" Type="http://schemas.openxmlformats.org/officeDocument/2006/relationships/image" Target="../media/image313.jpeg"/><Relationship Id="rId91" Type="http://schemas.openxmlformats.org/officeDocument/2006/relationships/image" Target="../media/image316.png"/><Relationship Id="rId96" Type="http://schemas.openxmlformats.org/officeDocument/2006/relationships/image" Target="../media/image3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1.png"/><Relationship Id="rId15" Type="http://schemas.openxmlformats.org/officeDocument/2006/relationships/image" Target="../media/image240.png"/><Relationship Id="rId23" Type="http://schemas.openxmlformats.org/officeDocument/2006/relationships/image" Target="../media/image248.jpeg"/><Relationship Id="rId28" Type="http://schemas.openxmlformats.org/officeDocument/2006/relationships/image" Target="../media/image253.png"/><Relationship Id="rId36" Type="http://schemas.openxmlformats.org/officeDocument/2006/relationships/image" Target="../media/image261.png"/><Relationship Id="rId49" Type="http://schemas.openxmlformats.org/officeDocument/2006/relationships/image" Target="../media/image274.png"/><Relationship Id="rId57" Type="http://schemas.openxmlformats.org/officeDocument/2006/relationships/image" Target="../media/image282.jpeg"/><Relationship Id="rId10" Type="http://schemas.openxmlformats.org/officeDocument/2006/relationships/image" Target="../media/image235.jpeg"/><Relationship Id="rId31" Type="http://schemas.openxmlformats.org/officeDocument/2006/relationships/image" Target="../media/image256.jpeg"/><Relationship Id="rId44" Type="http://schemas.openxmlformats.org/officeDocument/2006/relationships/image" Target="../media/image269.png"/><Relationship Id="rId52" Type="http://schemas.openxmlformats.org/officeDocument/2006/relationships/image" Target="../media/image277.png"/><Relationship Id="rId60" Type="http://schemas.openxmlformats.org/officeDocument/2006/relationships/image" Target="../media/image285.jpg"/><Relationship Id="rId65" Type="http://schemas.openxmlformats.org/officeDocument/2006/relationships/image" Target="../media/image290.jpeg"/><Relationship Id="rId73" Type="http://schemas.openxmlformats.org/officeDocument/2006/relationships/image" Target="../media/image298.jpeg"/><Relationship Id="rId78" Type="http://schemas.openxmlformats.org/officeDocument/2006/relationships/image" Target="../media/image303.png"/><Relationship Id="rId81" Type="http://schemas.openxmlformats.org/officeDocument/2006/relationships/image" Target="../media/image306.png"/><Relationship Id="rId86" Type="http://schemas.openxmlformats.org/officeDocument/2006/relationships/image" Target="../media/image311.png"/><Relationship Id="rId94" Type="http://schemas.openxmlformats.org/officeDocument/2006/relationships/image" Target="../media/image319.png"/><Relationship Id="rId99" Type="http://schemas.openxmlformats.org/officeDocument/2006/relationships/image" Target="../media/image324.png"/><Relationship Id="rId101" Type="http://schemas.openxmlformats.org/officeDocument/2006/relationships/image" Target="../media/image326.jpeg"/><Relationship Id="rId4" Type="http://schemas.openxmlformats.org/officeDocument/2006/relationships/image" Target="../media/image229.png"/><Relationship Id="rId9" Type="http://schemas.openxmlformats.org/officeDocument/2006/relationships/image" Target="../media/image234.gif"/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39" Type="http://schemas.openxmlformats.org/officeDocument/2006/relationships/image" Target="../media/image264.png"/><Relationship Id="rId34" Type="http://schemas.openxmlformats.org/officeDocument/2006/relationships/image" Target="../media/image259.png"/><Relationship Id="rId50" Type="http://schemas.openxmlformats.org/officeDocument/2006/relationships/image" Target="../media/image275.png"/><Relationship Id="rId55" Type="http://schemas.openxmlformats.org/officeDocument/2006/relationships/image" Target="../media/image280.png"/><Relationship Id="rId76" Type="http://schemas.openxmlformats.org/officeDocument/2006/relationships/image" Target="../media/image301.png"/><Relationship Id="rId97" Type="http://schemas.openxmlformats.org/officeDocument/2006/relationships/image" Target="../media/image322.gif"/><Relationship Id="rId104" Type="http://schemas.openxmlformats.org/officeDocument/2006/relationships/image" Target="../media/image329.jpeg"/><Relationship Id="rId7" Type="http://schemas.openxmlformats.org/officeDocument/2006/relationships/image" Target="../media/image232.png"/><Relationship Id="rId71" Type="http://schemas.openxmlformats.org/officeDocument/2006/relationships/image" Target="../media/image296.png"/><Relationship Id="rId92" Type="http://schemas.openxmlformats.org/officeDocument/2006/relationships/image" Target="../media/image317.png"/><Relationship Id="rId2" Type="http://schemas.openxmlformats.org/officeDocument/2006/relationships/image" Target="../media/image227.jpg"/><Relationship Id="rId29" Type="http://schemas.openxmlformats.org/officeDocument/2006/relationships/image" Target="../media/image254.png"/><Relationship Id="rId24" Type="http://schemas.openxmlformats.org/officeDocument/2006/relationships/image" Target="../media/image249.png"/><Relationship Id="rId40" Type="http://schemas.openxmlformats.org/officeDocument/2006/relationships/image" Target="../media/image265.png"/><Relationship Id="rId45" Type="http://schemas.openxmlformats.org/officeDocument/2006/relationships/image" Target="../media/image270.jpeg"/><Relationship Id="rId66" Type="http://schemas.openxmlformats.org/officeDocument/2006/relationships/image" Target="../media/image291.png"/><Relationship Id="rId87" Type="http://schemas.openxmlformats.org/officeDocument/2006/relationships/image" Target="../media/image312.gif"/><Relationship Id="rId61" Type="http://schemas.openxmlformats.org/officeDocument/2006/relationships/image" Target="../media/image286.png"/><Relationship Id="rId82" Type="http://schemas.openxmlformats.org/officeDocument/2006/relationships/image" Target="../media/image307.png"/><Relationship Id="rId19" Type="http://schemas.openxmlformats.org/officeDocument/2006/relationships/image" Target="../media/image244.png"/><Relationship Id="rId14" Type="http://schemas.openxmlformats.org/officeDocument/2006/relationships/image" Target="../media/image239.png"/><Relationship Id="rId30" Type="http://schemas.openxmlformats.org/officeDocument/2006/relationships/image" Target="../media/image255.jpeg"/><Relationship Id="rId35" Type="http://schemas.openxmlformats.org/officeDocument/2006/relationships/image" Target="../media/image260.png"/><Relationship Id="rId56" Type="http://schemas.openxmlformats.org/officeDocument/2006/relationships/image" Target="../media/image281.png"/><Relationship Id="rId77" Type="http://schemas.openxmlformats.org/officeDocument/2006/relationships/image" Target="../media/image302.png"/><Relationship Id="rId100" Type="http://schemas.openxmlformats.org/officeDocument/2006/relationships/image" Target="../media/image325.png"/><Relationship Id="rId105" Type="http://schemas.openxmlformats.org/officeDocument/2006/relationships/image" Target="../media/image330.png"/><Relationship Id="rId8" Type="http://schemas.openxmlformats.org/officeDocument/2006/relationships/image" Target="../media/image233.png"/><Relationship Id="rId51" Type="http://schemas.openxmlformats.org/officeDocument/2006/relationships/image" Target="../media/image276.png"/><Relationship Id="rId72" Type="http://schemas.openxmlformats.org/officeDocument/2006/relationships/image" Target="../media/image297.png"/><Relationship Id="rId93" Type="http://schemas.openxmlformats.org/officeDocument/2006/relationships/image" Target="../media/image318.png"/><Relationship Id="rId98" Type="http://schemas.openxmlformats.org/officeDocument/2006/relationships/image" Target="../media/image323.jpeg"/><Relationship Id="rId3" Type="http://schemas.openxmlformats.org/officeDocument/2006/relationships/image" Target="../media/image228.jpeg"/><Relationship Id="rId25" Type="http://schemas.openxmlformats.org/officeDocument/2006/relationships/image" Target="../media/image250.png"/><Relationship Id="rId46" Type="http://schemas.openxmlformats.org/officeDocument/2006/relationships/image" Target="../media/image271.png"/><Relationship Id="rId67" Type="http://schemas.openxmlformats.org/officeDocument/2006/relationships/image" Target="../media/image29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13" Type="http://schemas.openxmlformats.org/officeDocument/2006/relationships/image" Target="../media/image101.png"/><Relationship Id="rId3" Type="http://schemas.openxmlformats.org/officeDocument/2006/relationships/image" Target="../media/image332.emf"/><Relationship Id="rId7" Type="http://schemas.openxmlformats.org/officeDocument/2006/relationships/image" Target="../media/image336.png"/><Relationship Id="rId12" Type="http://schemas.openxmlformats.org/officeDocument/2006/relationships/image" Target="../media/image181.svg"/><Relationship Id="rId2" Type="http://schemas.openxmlformats.org/officeDocument/2006/relationships/image" Target="../media/image331.png"/><Relationship Id="rId16" Type="http://schemas.openxmlformats.org/officeDocument/2006/relationships/image" Target="../media/image105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5.png"/><Relationship Id="rId11" Type="http://schemas.openxmlformats.org/officeDocument/2006/relationships/image" Target="../media/image180.png"/><Relationship Id="rId5" Type="http://schemas.openxmlformats.org/officeDocument/2006/relationships/image" Target="../media/image334.png"/><Relationship Id="rId15" Type="http://schemas.openxmlformats.org/officeDocument/2006/relationships/image" Target="../media/image104.png"/><Relationship Id="rId10" Type="http://schemas.openxmlformats.org/officeDocument/2006/relationships/image" Target="../media/image339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Relationship Id="rId14" Type="http://schemas.openxmlformats.org/officeDocument/2006/relationships/image" Target="../media/image102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eam.com/2020-gartner-magic-quadrant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eam.com/blog/gartner-2019-report-3rd-largest-backup-vendor.html" TargetMode="External"/><Relationship Id="rId2" Type="http://schemas.openxmlformats.org/officeDocument/2006/relationships/hyperlink" Target="https://www.veeam.com/wp-idc-semiannual-software-tracker-report-emea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21" Type="http://schemas.openxmlformats.org/officeDocument/2006/relationships/image" Target="../media/image37.svg"/><Relationship Id="rId34" Type="http://schemas.openxmlformats.org/officeDocument/2006/relationships/image" Target="../media/image50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33" Type="http://schemas.openxmlformats.org/officeDocument/2006/relationships/image" Target="../media/image49.sv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32" Type="http://schemas.openxmlformats.org/officeDocument/2006/relationships/image" Target="../media/image48.png"/><Relationship Id="rId37" Type="http://schemas.openxmlformats.org/officeDocument/2006/relationships/image" Target="../media/image53.svg"/><Relationship Id="rId5" Type="http://schemas.openxmlformats.org/officeDocument/2006/relationships/image" Target="../media/image21.pn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28" Type="http://schemas.openxmlformats.org/officeDocument/2006/relationships/image" Target="../media/image44.png"/><Relationship Id="rId36" Type="http://schemas.openxmlformats.org/officeDocument/2006/relationships/image" Target="../media/image52.png"/><Relationship Id="rId10" Type="http://schemas.openxmlformats.org/officeDocument/2006/relationships/image" Target="../media/image26.svg"/><Relationship Id="rId19" Type="http://schemas.openxmlformats.org/officeDocument/2006/relationships/image" Target="../media/image35.svg"/><Relationship Id="rId31" Type="http://schemas.openxmlformats.org/officeDocument/2006/relationships/image" Target="../media/image47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svg"/><Relationship Id="rId30" Type="http://schemas.openxmlformats.org/officeDocument/2006/relationships/image" Target="../media/image46.png"/><Relationship Id="rId35" Type="http://schemas.openxmlformats.org/officeDocument/2006/relationships/image" Target="../media/image51.svg"/><Relationship Id="rId8" Type="http://schemas.openxmlformats.org/officeDocument/2006/relationships/image" Target="../media/image24.svg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B1538D5-CB2E-42B7-8818-80FC1498E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데스크톱</a:t>
            </a:r>
            <a:r>
              <a:rPr lang="en-US" altLang="ko-KR" dirty="0"/>
              <a:t>/</a:t>
            </a:r>
            <a:r>
              <a:rPr lang="ko-KR" altLang="en-US" dirty="0"/>
              <a:t>랩톱 데이터 보호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284BAC-7BAD-4676-95CE-D5507CC18F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sales.korea@veeam.com</a:t>
            </a:r>
            <a:endParaRPr lang="en-US" altLang="ko-KR" dirty="0"/>
          </a:p>
          <a:p>
            <a:r>
              <a:rPr lang="en-US" altLang="ko-KR" dirty="0"/>
              <a:t>2021.1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245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8B3F4-2AF9-4C27-BB09-D11CFF26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빔 라이선스 정책 요약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7CC3721-8C86-4B9B-A247-916CF2604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793746"/>
              </p:ext>
            </p:extLst>
          </p:nvPr>
        </p:nvGraphicFramePr>
        <p:xfrm>
          <a:off x="216000" y="1893682"/>
          <a:ext cx="11519901" cy="345047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807008">
                  <a:extLst>
                    <a:ext uri="{9D8B030D-6E8A-4147-A177-3AD203B41FA5}">
                      <a16:colId xmlns:a16="http://schemas.microsoft.com/office/drawing/2014/main" val="1323863319"/>
                    </a:ext>
                  </a:extLst>
                </a:gridCol>
                <a:gridCol w="3237631">
                  <a:extLst>
                    <a:ext uri="{9D8B030D-6E8A-4147-A177-3AD203B41FA5}">
                      <a16:colId xmlns:a16="http://schemas.microsoft.com/office/drawing/2014/main" val="635698650"/>
                    </a:ext>
                  </a:extLst>
                </a:gridCol>
                <a:gridCol w="3237631">
                  <a:extLst>
                    <a:ext uri="{9D8B030D-6E8A-4147-A177-3AD203B41FA5}">
                      <a16:colId xmlns:a16="http://schemas.microsoft.com/office/drawing/2014/main" val="2417521344"/>
                    </a:ext>
                  </a:extLst>
                </a:gridCol>
                <a:gridCol w="3237631">
                  <a:extLst>
                    <a:ext uri="{9D8B030D-6E8A-4147-A177-3AD203B41FA5}">
                      <a16:colId xmlns:a16="http://schemas.microsoft.com/office/drawing/2014/main" val="1652030209"/>
                    </a:ext>
                  </a:extLst>
                </a:gridCol>
              </a:tblGrid>
              <a:tr h="726606">
                <a:tc>
                  <a:txBody>
                    <a:bodyPr/>
                    <a:lstStyle/>
                    <a:p>
                      <a:pPr latinLnBrk="0">
                        <a:spcAft>
                          <a:spcPts val="800"/>
                        </a:spcAft>
                      </a:pP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800"/>
                        </a:spcAft>
                      </a:pPr>
                      <a:r>
                        <a:rPr lang="en-US" altLang="ko-KR" sz="1600" b="1" dirty="0">
                          <a:solidFill>
                            <a:srgbClr val="93EB20"/>
                          </a:solidFill>
                        </a:rPr>
                        <a:t>Rental License</a:t>
                      </a:r>
                      <a:endParaRPr lang="ko-KR" altLang="en-US" sz="1600" b="1" dirty="0">
                        <a:solidFill>
                          <a:srgbClr val="93EB2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800"/>
                        </a:spcAft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Subscription License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800"/>
                        </a:spcAft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Perpetual License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6610516"/>
                  </a:ext>
                </a:extLst>
              </a:tr>
              <a:tr h="895817">
                <a:tc>
                  <a:txBody>
                    <a:bodyPr/>
                    <a:lstStyle/>
                    <a:p>
                      <a:pPr algn="ctr" latinLnBrk="0">
                        <a:spcAft>
                          <a:spcPts val="800"/>
                        </a:spcAft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계약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0"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월단위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사용권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월단위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사용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0"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– 5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년단위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사용권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0"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영구 라이선스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년간 유지보수 갱신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2937258"/>
                  </a:ext>
                </a:extLst>
              </a:tr>
              <a:tr h="726606">
                <a:tc>
                  <a:txBody>
                    <a:bodyPr/>
                    <a:lstStyle/>
                    <a:p>
                      <a:pPr algn="ctr" latinLnBrk="0">
                        <a:spcAft>
                          <a:spcPts val="800"/>
                        </a:spcAft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라이선스 발급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판매 단위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0"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PM/VM</a:t>
                      </a:r>
                      <a:r>
                        <a:rPr lang="en-US" altLang="ko-KR" sz="1200" b="0" baseline="30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 단위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0"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PM/VM</a:t>
                      </a:r>
                      <a:r>
                        <a:rPr lang="en-US" altLang="ko-KR" sz="1200" b="0" baseline="30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5-10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 묶음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PM/VM</a:t>
                      </a:r>
                      <a:r>
                        <a:rPr lang="en-US" altLang="ko-KR" sz="1200" b="0" baseline="30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5-10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대 묶음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7303819"/>
                  </a:ext>
                </a:extLst>
              </a:tr>
              <a:tr h="1101448">
                <a:tc>
                  <a:txBody>
                    <a:bodyPr/>
                    <a:lstStyle/>
                    <a:p>
                      <a:pPr algn="ctr" latinLnBrk="0">
                        <a:spcAft>
                          <a:spcPts val="800"/>
                        </a:spcAft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필요한 라이선스 수량의 유동성이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높을때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유리한 정책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u="sng" dirty="0">
                          <a:solidFill>
                            <a:schemeClr val="tx1"/>
                          </a:solidFill>
                        </a:rPr>
                        <a:t>고속 성장 기업의 데스크톱</a:t>
                      </a:r>
                      <a:r>
                        <a:rPr lang="en-US" altLang="ko-KR" sz="1200" b="1" u="sng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1" u="sng" dirty="0">
                          <a:solidFill>
                            <a:schemeClr val="tx1"/>
                          </a:solidFill>
                        </a:rPr>
                        <a:t>랩톱 백업 라이선스에 적합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인프라 플랫폼의 변화가 자주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예상될때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 유리한 정책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Onpremise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&gt; Cloud)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물리환경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가상환경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퍼블릭 클라우드를 구분하지 않는 라이선스 정책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0"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영구라이선스의 장점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23431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358F7C7-04DA-406F-880D-97EA84748645}"/>
              </a:ext>
            </a:extLst>
          </p:cNvPr>
          <p:cNvSpPr txBox="1"/>
          <p:nvPr/>
        </p:nvSpPr>
        <p:spPr>
          <a:xfrm>
            <a:off x="216000" y="6221533"/>
            <a:ext cx="11519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en-US" altLang="ko-KR" sz="1000" dirty="0"/>
              <a:t>PM: Physical Machine,</a:t>
            </a:r>
            <a:r>
              <a:rPr lang="ko-KR" altLang="en-US" sz="1000" dirty="0"/>
              <a:t> </a:t>
            </a:r>
            <a:r>
              <a:rPr lang="en-US" altLang="ko-KR" sz="1000" dirty="0"/>
              <a:t>VM:</a:t>
            </a:r>
            <a:r>
              <a:rPr lang="ko-KR" altLang="en-US" sz="1000" dirty="0"/>
              <a:t> </a:t>
            </a:r>
            <a:r>
              <a:rPr lang="en-US" altLang="ko-KR" sz="1000" dirty="0"/>
              <a:t>Virtual Machine</a:t>
            </a:r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37A82754-C3FE-479C-A59C-39DACBB03A36}"/>
              </a:ext>
            </a:extLst>
          </p:cNvPr>
          <p:cNvSpPr/>
          <p:nvPr/>
        </p:nvSpPr>
        <p:spPr>
          <a:xfrm>
            <a:off x="4278280" y="1305612"/>
            <a:ext cx="720000" cy="720000"/>
          </a:xfrm>
          <a:prstGeom prst="wedgeEllipseCallout">
            <a:avLst/>
          </a:prstGeom>
          <a:solidFill>
            <a:srgbClr val="003738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chemeClr val="bg1"/>
                </a:solidFill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2234871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682C2951-96C2-4EFB-A7A8-896A1DDF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B0DF68-0D3C-4143-8527-A3FD3280FD35}"/>
              </a:ext>
            </a:extLst>
          </p:cNvPr>
          <p:cNvSpPr/>
          <p:nvPr/>
        </p:nvSpPr>
        <p:spPr>
          <a:xfrm>
            <a:off x="3846742" y="3524549"/>
            <a:ext cx="4259541" cy="464093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D4BA311B-D0ED-48F4-895A-91520A67D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7752" y="2012800"/>
            <a:ext cx="5611519" cy="23837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회사소개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솔루션 소개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라이선스 정책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데스크톱</a:t>
            </a:r>
            <a:r>
              <a:rPr lang="en-US" altLang="ko-KR" sz="1600" b="1" dirty="0">
                <a:latin typeface="+mj-ea"/>
                <a:ea typeface="+mj-ea"/>
                <a:cs typeface="Tahoma" panose="020B0604030504040204" pitchFamily="34" charset="0"/>
              </a:rPr>
              <a:t>/</a:t>
            </a: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랩톱 주요 기능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주요 사례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464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A39FEE2-E0D5-43BB-BF3E-338C854B5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데스크톱</a:t>
            </a:r>
            <a:r>
              <a:rPr lang="en-US" altLang="ko-KR" dirty="0"/>
              <a:t>/</a:t>
            </a:r>
            <a:r>
              <a:rPr lang="ko-KR" altLang="en-US" dirty="0"/>
              <a:t>랩톱 백업 필요성</a:t>
            </a:r>
          </a:p>
        </p:txBody>
      </p:sp>
      <p:sp>
        <p:nvSpPr>
          <p:cNvPr id="4" name="모서리가 둥근 직사각형 52">
            <a:extLst>
              <a:ext uri="{FF2B5EF4-FFF2-40B4-BE49-F238E27FC236}">
                <a16:creationId xmlns:a16="http://schemas.microsoft.com/office/drawing/2014/main" id="{FF903430-6E1D-4914-9A0B-FAADEF095DC5}"/>
              </a:ext>
            </a:extLst>
          </p:cNvPr>
          <p:cNvSpPr/>
          <p:nvPr/>
        </p:nvSpPr>
        <p:spPr>
          <a:xfrm>
            <a:off x="411261" y="4580235"/>
            <a:ext cx="1685646" cy="1620000"/>
          </a:xfrm>
          <a:prstGeom prst="roundRect">
            <a:avLst>
              <a:gd name="adj" fmla="val 5803"/>
            </a:avLst>
          </a:prstGeom>
          <a:solidFill>
            <a:srgbClr val="0070C0"/>
          </a:solidFill>
          <a:ln w="6350" cap="flat" cmpd="sng" algn="ctr">
            <a:noFill/>
            <a:prstDash val="solid"/>
          </a:ln>
          <a:effectLst/>
        </p:spPr>
        <p:txBody>
          <a:bodyPr lIns="0" tIns="0" rIns="108000" bIns="0" rtlCol="0" anchor="ctr" anchorCtr="0"/>
          <a:lstStyle/>
          <a:p>
            <a:pPr algn="ctr" defTabSz="995690" fontAlgn="base" latinLnBrk="0">
              <a:spcAft>
                <a:spcPts val="240"/>
              </a:spcAft>
              <a:defRPr/>
            </a:pPr>
            <a:r>
              <a:rPr lang="ko-KR" altLang="en-US" sz="12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직원 생산성</a:t>
            </a:r>
            <a:endParaRPr lang="en-US" altLang="ko-KR" sz="1200" kern="0" spc="-3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95690" fontAlgn="base" latinLnBrk="0">
              <a:spcAft>
                <a:spcPts val="240"/>
              </a:spcAft>
              <a:defRPr/>
            </a:pPr>
            <a:r>
              <a:rPr lang="ko-KR" altLang="en-US" sz="12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</a:t>
            </a:r>
            <a:endParaRPr lang="en-US" altLang="ko-KR" sz="1200" kern="0" spc="-3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51">
            <a:extLst>
              <a:ext uri="{FF2B5EF4-FFF2-40B4-BE49-F238E27FC236}">
                <a16:creationId xmlns:a16="http://schemas.microsoft.com/office/drawing/2014/main" id="{FABA0EB3-36CC-4F1E-9AEE-6A6BC462D56F}"/>
              </a:ext>
            </a:extLst>
          </p:cNvPr>
          <p:cNvSpPr/>
          <p:nvPr/>
        </p:nvSpPr>
        <p:spPr>
          <a:xfrm>
            <a:off x="411261" y="1340235"/>
            <a:ext cx="1685646" cy="1620000"/>
          </a:xfrm>
          <a:prstGeom prst="roundRect">
            <a:avLst>
              <a:gd name="adj" fmla="val 5691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108000" bIns="0" rtlCol="0" anchor="ctr" anchorCtr="0"/>
          <a:lstStyle/>
          <a:p>
            <a:pPr algn="ctr" defTabSz="995690" fontAlgn="base" latinLnBrk="0">
              <a:spcAft>
                <a:spcPts val="240"/>
              </a:spcAft>
              <a:defRPr/>
            </a:pPr>
            <a:endParaRPr lang="en-US" altLang="ko-KR" sz="1200" kern="0" spc="-3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95690" fontAlgn="base" latinLnBrk="0">
              <a:spcAft>
                <a:spcPts val="240"/>
              </a:spcAft>
              <a:defRPr/>
            </a:pPr>
            <a:endParaRPr lang="en-US" altLang="ko-KR" sz="1200" kern="0" spc="-3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95690" fontAlgn="base" latinLnBrk="0">
              <a:spcAft>
                <a:spcPts val="240"/>
              </a:spcAft>
              <a:defRPr/>
            </a:pPr>
            <a:r>
              <a:rPr lang="ko-KR" altLang="en-US" sz="1200" kern="0" spc="-30" dirty="0" err="1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엔드포인트</a:t>
            </a:r>
            <a:r>
              <a:rPr lang="ko-KR" altLang="en-US" sz="12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PC OS</a:t>
            </a:r>
            <a:r>
              <a:rPr lang="ko-KR" altLang="en-US" sz="12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와 어플리케이션의 관리 능력 향상</a:t>
            </a:r>
          </a:p>
        </p:txBody>
      </p:sp>
      <p:sp>
        <p:nvSpPr>
          <p:cNvPr id="6" name="모서리가 둥근 직사각형 52">
            <a:extLst>
              <a:ext uri="{FF2B5EF4-FFF2-40B4-BE49-F238E27FC236}">
                <a16:creationId xmlns:a16="http://schemas.microsoft.com/office/drawing/2014/main" id="{C31E1B66-C6A8-4D94-98A4-5E02720899E1}"/>
              </a:ext>
            </a:extLst>
          </p:cNvPr>
          <p:cNvSpPr/>
          <p:nvPr/>
        </p:nvSpPr>
        <p:spPr>
          <a:xfrm>
            <a:off x="411261" y="2960210"/>
            <a:ext cx="1685646" cy="1620000"/>
          </a:xfrm>
          <a:prstGeom prst="roundRect">
            <a:avLst>
              <a:gd name="adj" fmla="val 5803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108000" bIns="0" rtlCol="0" anchor="ctr" anchorCtr="0"/>
          <a:lstStyle/>
          <a:p>
            <a:pPr algn="ctr" defTabSz="995690" fontAlgn="base" latinLnBrk="0">
              <a:spcAft>
                <a:spcPts val="240"/>
              </a:spcAft>
              <a:defRPr/>
            </a:pPr>
            <a:r>
              <a:rPr lang="ko-KR" altLang="en-US" sz="12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기업과 개인</a:t>
            </a:r>
            <a:endParaRPr lang="en-US" altLang="ko-KR" sz="1200" kern="0" spc="-3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95690" fontAlgn="base" latinLnBrk="0">
              <a:spcAft>
                <a:spcPts val="240"/>
              </a:spcAft>
              <a:defRPr/>
            </a:pPr>
            <a:r>
              <a:rPr lang="ko-KR" altLang="en-US" sz="12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endParaRPr lang="en-US" altLang="ko-KR" sz="1200" kern="0" spc="-3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95690" fontAlgn="base" latinLnBrk="0">
              <a:spcAft>
                <a:spcPts val="240"/>
              </a:spcAft>
              <a:defRPr/>
            </a:pPr>
            <a:r>
              <a:rPr lang="ko-KR" altLang="en-US" sz="12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보호</a:t>
            </a:r>
            <a:endParaRPr lang="en-US" altLang="ko-KR" sz="1200" kern="0" spc="-3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8">
            <a:extLst>
              <a:ext uri="{FF2B5EF4-FFF2-40B4-BE49-F238E27FC236}">
                <a16:creationId xmlns:a16="http://schemas.microsoft.com/office/drawing/2014/main" id="{DCC6B402-B5FE-43C6-80A7-95E0B60F161C}"/>
              </a:ext>
            </a:extLst>
          </p:cNvPr>
          <p:cNvSpPr/>
          <p:nvPr/>
        </p:nvSpPr>
        <p:spPr>
          <a:xfrm>
            <a:off x="1652589" y="1340235"/>
            <a:ext cx="9790996" cy="4860000"/>
          </a:xfrm>
          <a:custGeom>
            <a:avLst/>
            <a:gdLst/>
            <a:ahLst/>
            <a:cxnLst/>
            <a:rect l="l" t="t" r="r" b="b"/>
            <a:pathLst>
              <a:path w="8532676" h="4062325">
                <a:moveTo>
                  <a:pt x="496669" y="0"/>
                </a:moveTo>
                <a:lnTo>
                  <a:pt x="496670" y="0"/>
                </a:lnTo>
                <a:lnTo>
                  <a:pt x="8532676" y="0"/>
                </a:lnTo>
                <a:lnTo>
                  <a:pt x="8532676" y="4061844"/>
                </a:lnTo>
                <a:lnTo>
                  <a:pt x="496669" y="4061844"/>
                </a:lnTo>
                <a:cubicBezTo>
                  <a:pt x="496669" y="4062005"/>
                  <a:pt x="496669" y="4062165"/>
                  <a:pt x="496669" y="4062325"/>
                </a:cubicBezTo>
                <a:cubicBezTo>
                  <a:pt x="359517" y="4062325"/>
                  <a:pt x="248334" y="3889384"/>
                  <a:pt x="248334" y="3676051"/>
                </a:cubicBezTo>
                <a:cubicBezTo>
                  <a:pt x="248334" y="3256513"/>
                  <a:pt x="248335" y="2836975"/>
                  <a:pt x="248335" y="2417437"/>
                </a:cubicBezTo>
                <a:cubicBezTo>
                  <a:pt x="248335" y="2204104"/>
                  <a:pt x="137152" y="2031163"/>
                  <a:pt x="0" y="2031163"/>
                </a:cubicBezTo>
                <a:cubicBezTo>
                  <a:pt x="137152" y="2031163"/>
                  <a:pt x="248335" y="1858222"/>
                  <a:pt x="248335" y="1644889"/>
                </a:cubicBezTo>
                <a:lnTo>
                  <a:pt x="248335" y="386274"/>
                </a:lnTo>
                <a:cubicBezTo>
                  <a:pt x="248335" y="172942"/>
                  <a:pt x="359517" y="1"/>
                  <a:pt x="496669" y="0"/>
                </a:cubicBezTo>
                <a:close/>
              </a:path>
            </a:pathLst>
          </a:cu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defTabSz="995690" latinLnBrk="0">
              <a:defRPr/>
            </a:pPr>
            <a:endParaRPr lang="ko-KR" altLang="en-US" sz="2000" ker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2CF1DB-E50A-4105-8825-01B8B65296E8}"/>
              </a:ext>
            </a:extLst>
          </p:cNvPr>
          <p:cNvSpPr/>
          <p:nvPr/>
        </p:nvSpPr>
        <p:spPr>
          <a:xfrm>
            <a:off x="2363184" y="1462027"/>
            <a:ext cx="9212112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윈도우 </a:t>
            </a:r>
            <a:r>
              <a:rPr lang="en-US" altLang="ko-KR" sz="1200" b="1" dirty="0">
                <a:solidFill>
                  <a:schemeClr val="tx1"/>
                </a:solidFill>
              </a:rPr>
              <a:t>10 </a:t>
            </a:r>
            <a:r>
              <a:rPr lang="ko-KR" altLang="en-US" sz="1200" b="1" dirty="0">
                <a:solidFill>
                  <a:schemeClr val="tx1"/>
                </a:solidFill>
              </a:rPr>
              <a:t>및 어플리케이션의 배포와 안정성의 확보</a:t>
            </a: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C5082C05-80A0-4607-986E-F7B9E5E29A4A}"/>
              </a:ext>
            </a:extLst>
          </p:cNvPr>
          <p:cNvSpPr/>
          <p:nvPr/>
        </p:nvSpPr>
        <p:spPr>
          <a:xfrm rot="5400000">
            <a:off x="11435601" y="1766851"/>
            <a:ext cx="144000" cy="135390"/>
          </a:xfrm>
          <a:prstGeom prst="rtTriangle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95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AA9FCC-85F0-4369-864B-07277370705F}"/>
              </a:ext>
            </a:extLst>
          </p:cNvPr>
          <p:cNvSpPr/>
          <p:nvPr/>
        </p:nvSpPr>
        <p:spPr>
          <a:xfrm>
            <a:off x="2363184" y="2388869"/>
            <a:ext cx="9212112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OS</a:t>
            </a:r>
            <a:r>
              <a:rPr lang="ko-KR" altLang="en-US" sz="1200" b="1" dirty="0">
                <a:solidFill>
                  <a:schemeClr val="tx1"/>
                </a:solidFill>
              </a:rPr>
              <a:t>와 어플리케이션의 상호 호환성 관리</a:t>
            </a: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E50DF90C-8980-482A-850C-C1285F7F3F2B}"/>
              </a:ext>
            </a:extLst>
          </p:cNvPr>
          <p:cNvSpPr/>
          <p:nvPr/>
        </p:nvSpPr>
        <p:spPr>
          <a:xfrm rot="5400000">
            <a:off x="11435601" y="2693693"/>
            <a:ext cx="144000" cy="135390"/>
          </a:xfrm>
          <a:prstGeom prst="rtTriangle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95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56784A7-8506-4AFB-BF28-8510CBBE766B}"/>
              </a:ext>
            </a:extLst>
          </p:cNvPr>
          <p:cNvSpPr/>
          <p:nvPr/>
        </p:nvSpPr>
        <p:spPr>
          <a:xfrm>
            <a:off x="2363184" y="3315711"/>
            <a:ext cx="9212112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기업 데이터와 개인정보 보호</a:t>
            </a: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B4FA82D9-0E9A-455C-B531-81246052E230}"/>
              </a:ext>
            </a:extLst>
          </p:cNvPr>
          <p:cNvSpPr/>
          <p:nvPr/>
        </p:nvSpPr>
        <p:spPr>
          <a:xfrm rot="5400000">
            <a:off x="11435601" y="3620535"/>
            <a:ext cx="144000" cy="135390"/>
          </a:xfrm>
          <a:prstGeom prst="rtTriangle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95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F19912-713F-42AF-87E0-D67F3AB08FF8}"/>
              </a:ext>
            </a:extLst>
          </p:cNvPr>
          <p:cNvSpPr/>
          <p:nvPr/>
        </p:nvSpPr>
        <p:spPr>
          <a:xfrm>
            <a:off x="2363184" y="4242554"/>
            <a:ext cx="9212112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사이버 위협에 대한 대응 능력</a:t>
            </a:r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1AC777AA-B403-4FF3-B89E-F4AA6C0AA50A}"/>
              </a:ext>
            </a:extLst>
          </p:cNvPr>
          <p:cNvSpPr/>
          <p:nvPr/>
        </p:nvSpPr>
        <p:spPr>
          <a:xfrm rot="5400000">
            <a:off x="11435601" y="4547378"/>
            <a:ext cx="144000" cy="135390"/>
          </a:xfrm>
          <a:prstGeom prst="rtTriangle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95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F8CC3F-4D71-47F6-A6CB-E5573CB4E823}"/>
              </a:ext>
            </a:extLst>
          </p:cNvPr>
          <p:cNvSpPr/>
          <p:nvPr/>
        </p:nvSpPr>
        <p:spPr>
          <a:xfrm>
            <a:off x="2363184" y="5169397"/>
            <a:ext cx="9212112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비즈니스 연속성 향상</a:t>
            </a: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ECFF3760-0260-46DB-BF47-29575A499974}"/>
              </a:ext>
            </a:extLst>
          </p:cNvPr>
          <p:cNvSpPr/>
          <p:nvPr/>
        </p:nvSpPr>
        <p:spPr>
          <a:xfrm rot="5400000">
            <a:off x="11435601" y="5474221"/>
            <a:ext cx="144000" cy="135390"/>
          </a:xfrm>
          <a:prstGeom prst="rtTriangle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95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456BF-DC3D-419D-A0AD-7816081F242C}"/>
              </a:ext>
            </a:extLst>
          </p:cNvPr>
          <p:cNvSpPr txBox="1"/>
          <p:nvPr/>
        </p:nvSpPr>
        <p:spPr>
          <a:xfrm>
            <a:off x="2363184" y="1799448"/>
            <a:ext cx="9128729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228600" indent="-228600" latinLnBrk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/>
              <a:t>18</a:t>
            </a:r>
            <a:r>
              <a:rPr lang="ko-KR" altLang="en-US" sz="1200" dirty="0"/>
              <a:t>개월 주기로 기술지원 종료되는 </a:t>
            </a:r>
            <a:r>
              <a:rPr lang="en-US" altLang="ko-KR" sz="1200" dirty="0"/>
              <a:t>MS</a:t>
            </a:r>
            <a:r>
              <a:rPr lang="ko-KR" altLang="en-US" sz="1200" dirty="0"/>
              <a:t>의 새 윈도우 정책에 따라</a:t>
            </a:r>
            <a:r>
              <a:rPr lang="en-US" altLang="ko-KR" sz="1200" dirty="0"/>
              <a:t> </a:t>
            </a:r>
            <a:r>
              <a:rPr lang="ko-KR" altLang="en-US" sz="1200" dirty="0"/>
              <a:t>수천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수만개</a:t>
            </a:r>
            <a:r>
              <a:rPr lang="ko-KR" altLang="en-US" sz="1200" dirty="0"/>
              <a:t> </a:t>
            </a:r>
            <a:r>
              <a:rPr lang="en-US" altLang="ko-KR" sz="1200" dirty="0"/>
              <a:t>PC/</a:t>
            </a:r>
            <a:r>
              <a:rPr lang="ko-KR" altLang="en-US" sz="1200" dirty="0"/>
              <a:t>노트북 대상 효과적인 </a:t>
            </a:r>
            <a:r>
              <a:rPr lang="en-US" altLang="ko-KR" sz="1200" dirty="0"/>
              <a:t>OS </a:t>
            </a:r>
            <a:r>
              <a:rPr lang="ko-KR" altLang="en-US" sz="1200" dirty="0"/>
              <a:t>배포의 필요성</a:t>
            </a:r>
            <a:endParaRPr lang="en-US" altLang="ko-KR" sz="1200" dirty="0"/>
          </a:p>
          <a:p>
            <a:pPr marL="228600" indent="-228600" latinLnBrk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/>
              <a:t>10</a:t>
            </a:r>
            <a:r>
              <a:rPr lang="ko-KR" altLang="en-US" sz="1200" dirty="0"/>
              <a:t>여종의 주요 사내 어플리케이션과 보안솔루션을 추가 배포해야 하는 이슈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8ABBCB-46A6-4CB8-BE3C-13677D6B9910}"/>
              </a:ext>
            </a:extLst>
          </p:cNvPr>
          <p:cNvSpPr txBox="1"/>
          <p:nvPr/>
        </p:nvSpPr>
        <p:spPr>
          <a:xfrm>
            <a:off x="2363184" y="5449689"/>
            <a:ext cx="9128729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228600" indent="-228600" latinLnBrk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제안 솔루션을 통한 비즈니스 연속성 향상에 대한 방안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35D559-B1F9-42A3-83EE-5CFB6F86DDEA}"/>
              </a:ext>
            </a:extLst>
          </p:cNvPr>
          <p:cNvSpPr txBox="1"/>
          <p:nvPr/>
        </p:nvSpPr>
        <p:spPr>
          <a:xfrm>
            <a:off x="2363184" y="2738862"/>
            <a:ext cx="9128729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228600" indent="-228600" latinLnBrk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주기적으로 변경되는 </a:t>
            </a:r>
            <a:r>
              <a:rPr lang="en-US" altLang="ko-KR" sz="1200" dirty="0"/>
              <a:t>OS</a:t>
            </a:r>
            <a:r>
              <a:rPr lang="ko-KR" altLang="en-US" sz="1200" dirty="0"/>
              <a:t>와 사내 어플리케이션들의 상호 호환성</a:t>
            </a:r>
            <a:r>
              <a:rPr lang="en-US" altLang="ko-KR" sz="1200" dirty="0"/>
              <a:t>, </a:t>
            </a:r>
            <a:r>
              <a:rPr lang="ko-KR" altLang="en-US" sz="1200" dirty="0"/>
              <a:t>안정성을 매회 검증하고 담보할 수 있는 체제 구축</a:t>
            </a:r>
            <a:endParaRPr lang="en-US" altLang="ko-KR" sz="1200" dirty="0"/>
          </a:p>
          <a:p>
            <a:pPr marL="228600" indent="-228600" latinLnBrk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/>
              <a:t>18</a:t>
            </a:r>
            <a:r>
              <a:rPr lang="ko-KR" altLang="en-US" sz="1200" dirty="0"/>
              <a:t>개월 주기로 변경되는 윈도우와 밀접한 연동이 되어 있는 보안솔루션들에 대한 체계적인 검증 방안 확보</a:t>
            </a:r>
            <a:endParaRPr lang="en-US" altLang="ko-KR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53928E-B5F1-4AC2-AFF6-F12DC401A91D}"/>
              </a:ext>
            </a:extLst>
          </p:cNvPr>
          <p:cNvSpPr txBox="1"/>
          <p:nvPr/>
        </p:nvSpPr>
        <p:spPr>
          <a:xfrm>
            <a:off x="2363184" y="3636433"/>
            <a:ext cx="9128729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228600" indent="-228600" latinLnBrk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/>
              <a:t>PC/</a:t>
            </a:r>
            <a:r>
              <a:rPr lang="ko-KR" altLang="en-US" sz="1200" dirty="0"/>
              <a:t>노트북의 교체</a:t>
            </a:r>
            <a:r>
              <a:rPr lang="en-US" altLang="ko-KR" sz="1200" dirty="0"/>
              <a:t>, </a:t>
            </a:r>
            <a:r>
              <a:rPr lang="ko-KR" altLang="en-US" sz="1200" dirty="0"/>
              <a:t>수리 과정에서 </a:t>
            </a:r>
            <a:r>
              <a:rPr lang="ko-KR" altLang="en-US" sz="1200" dirty="0" err="1"/>
              <a:t>발생할수</a:t>
            </a:r>
            <a:r>
              <a:rPr lang="ko-KR" altLang="en-US" sz="1200" dirty="0"/>
              <a:t> 있는 기업</a:t>
            </a:r>
            <a:r>
              <a:rPr lang="en-US" altLang="ko-KR" sz="1200" dirty="0"/>
              <a:t>/</a:t>
            </a:r>
            <a:r>
              <a:rPr lang="ko-KR" altLang="en-US" sz="1200" dirty="0"/>
              <a:t>개인정보의 유실 또는 유출 방지에 대한 방안</a:t>
            </a:r>
          </a:p>
          <a:p>
            <a:pPr marL="228600" indent="-228600" latinLnBrk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퇴사</a:t>
            </a:r>
            <a:r>
              <a:rPr lang="en-US" altLang="ko-KR" sz="1200" dirty="0"/>
              <a:t>, </a:t>
            </a:r>
            <a:r>
              <a:rPr lang="ko-KR" altLang="en-US" sz="1200" dirty="0"/>
              <a:t>전출 등 인사변동에 따른 기업</a:t>
            </a:r>
            <a:r>
              <a:rPr lang="en-US" altLang="ko-KR" sz="1200" dirty="0"/>
              <a:t>/</a:t>
            </a:r>
            <a:r>
              <a:rPr lang="ko-KR" altLang="en-US" sz="1200" dirty="0"/>
              <a:t>개인정보 보호 방안 수립의 필요성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C7F5CA-EE55-4176-B38B-40F71B2B6E3C}"/>
              </a:ext>
            </a:extLst>
          </p:cNvPr>
          <p:cNvSpPr txBox="1"/>
          <p:nvPr/>
        </p:nvSpPr>
        <p:spPr>
          <a:xfrm>
            <a:off x="2363184" y="4582226"/>
            <a:ext cx="9128729" cy="540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228600" indent="-228600" latinLnBrk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주기적 구성변경에 따른 신규 취약점 검증 방안</a:t>
            </a:r>
            <a:endParaRPr lang="en-US" altLang="ko-KR" sz="1200" dirty="0"/>
          </a:p>
          <a:p>
            <a:pPr marL="228600" indent="-228600" latinLnBrk="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err="1"/>
              <a:t>랜섬웨어</a:t>
            </a:r>
            <a:r>
              <a:rPr lang="ko-KR" altLang="en-US" sz="1200" dirty="0"/>
              <a:t> 사고에 대한 회복능력 확보의 필요성</a:t>
            </a:r>
          </a:p>
        </p:txBody>
      </p:sp>
      <p:pic>
        <p:nvPicPr>
          <p:cNvPr id="23" name="Picture 2" descr="C:\Users\Judy Samsung\Downloads\settings.png">
            <a:extLst>
              <a:ext uri="{FF2B5EF4-FFF2-40B4-BE49-F238E27FC236}">
                <a16:creationId xmlns:a16="http://schemas.microsoft.com/office/drawing/2014/main" id="{810A1395-3925-4683-AD57-5A2C332D3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15" y="1458973"/>
            <a:ext cx="500326" cy="5821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667539-B7CD-44C6-91BC-C20DB0BA0195}"/>
              </a:ext>
            </a:extLst>
          </p:cNvPr>
          <p:cNvGrpSpPr/>
          <p:nvPr/>
        </p:nvGrpSpPr>
        <p:grpSpPr>
          <a:xfrm>
            <a:off x="914900" y="5696805"/>
            <a:ext cx="736155" cy="494563"/>
            <a:chOff x="654001" y="5555543"/>
            <a:chExt cx="736155" cy="494563"/>
          </a:xfrm>
          <a:noFill/>
        </p:grpSpPr>
        <p:pic>
          <p:nvPicPr>
            <p:cNvPr id="25" name="Picture 3" descr="C:\Users\Judy Samsung\Downloads\man (1).png">
              <a:extLst>
                <a:ext uri="{FF2B5EF4-FFF2-40B4-BE49-F238E27FC236}">
                  <a16:creationId xmlns:a16="http://schemas.microsoft.com/office/drawing/2014/main" id="{357546C4-E456-47B2-91F9-D90F4FC27D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589" y="5555543"/>
              <a:ext cx="425082" cy="494563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6" name="Picture 3" descr="C:\Users\Judy Samsung\Downloads\man (1).png">
              <a:extLst>
                <a:ext uri="{FF2B5EF4-FFF2-40B4-BE49-F238E27FC236}">
                  <a16:creationId xmlns:a16="http://schemas.microsoft.com/office/drawing/2014/main" id="{9F5FF67B-6B49-4C0E-A489-19ACD7BF3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01" y="5727540"/>
              <a:ext cx="277248" cy="322566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27" name="Picture 3" descr="C:\Users\Judy Samsung\Downloads\man (1).png">
              <a:extLst>
                <a:ext uri="{FF2B5EF4-FFF2-40B4-BE49-F238E27FC236}">
                  <a16:creationId xmlns:a16="http://schemas.microsoft.com/office/drawing/2014/main" id="{D2AAB7E8-3EC5-4709-B84D-9663B0EA4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908" y="5727540"/>
              <a:ext cx="277248" cy="322566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28" name="그래픽 27" descr="자물쇠">
            <a:extLst>
              <a:ext uri="{FF2B5EF4-FFF2-40B4-BE49-F238E27FC236}">
                <a16:creationId xmlns:a16="http://schemas.microsoft.com/office/drawing/2014/main" id="{17F5646B-2953-49E5-9700-6AE2F11B0B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448" y="4052128"/>
            <a:ext cx="540000" cy="540000"/>
          </a:xfrm>
          <a:prstGeom prst="rect">
            <a:avLst/>
          </a:prstGeom>
        </p:spPr>
      </p:pic>
      <p:pic>
        <p:nvPicPr>
          <p:cNvPr id="29" name="그래픽 28" descr="금고">
            <a:extLst>
              <a:ext uri="{FF2B5EF4-FFF2-40B4-BE49-F238E27FC236}">
                <a16:creationId xmlns:a16="http://schemas.microsoft.com/office/drawing/2014/main" id="{032234E3-6382-4D2F-A589-755D76F29B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82978" y="405212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89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A39FEE2-E0D5-43BB-BF3E-338C854B5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데스크톱</a:t>
            </a:r>
            <a:r>
              <a:rPr lang="en-US" altLang="ko-KR" dirty="0"/>
              <a:t>/</a:t>
            </a:r>
            <a:r>
              <a:rPr lang="ko-KR" altLang="en-US" dirty="0"/>
              <a:t>랩톱 고려 사항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5ADFF82-DE6B-4391-BEBC-0186F99E907D}"/>
              </a:ext>
            </a:extLst>
          </p:cNvPr>
          <p:cNvGrpSpPr/>
          <p:nvPr/>
        </p:nvGrpSpPr>
        <p:grpSpPr>
          <a:xfrm>
            <a:off x="355600" y="1446252"/>
            <a:ext cx="6840376" cy="4860000"/>
            <a:chOff x="355600" y="1578772"/>
            <a:chExt cx="6840376" cy="4860000"/>
          </a:xfrm>
        </p:grpSpPr>
        <p:sp>
          <p:nvSpPr>
            <p:cNvPr id="77" name="모서리가 둥근 직사각형 52">
              <a:extLst>
                <a:ext uri="{FF2B5EF4-FFF2-40B4-BE49-F238E27FC236}">
                  <a16:creationId xmlns:a16="http://schemas.microsoft.com/office/drawing/2014/main" id="{DD3AF562-935A-4579-9296-FC292D7512B7}"/>
                </a:ext>
              </a:extLst>
            </p:cNvPr>
            <p:cNvSpPr/>
            <p:nvPr/>
          </p:nvSpPr>
          <p:spPr>
            <a:xfrm>
              <a:off x="355600" y="4818772"/>
              <a:ext cx="1685646" cy="1620000"/>
            </a:xfrm>
            <a:prstGeom prst="roundRect">
              <a:avLst>
                <a:gd name="adj" fmla="val 5803"/>
              </a:avLst>
            </a:prstGeom>
            <a:solidFill>
              <a:srgbClr val="0070C0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108000" bIns="0" rtlCol="0" anchor="ctr" anchorCtr="0"/>
            <a:lstStyle/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anose="020B0503020000020004" pitchFamily="50" charset="-127"/>
                </a:rPr>
                <a:t>직원 생산성</a:t>
              </a:r>
              <a:endParaRPr kumimoji="0" lang="en-US" altLang="ko-KR" sz="12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</a:endParaRPr>
            </a:p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anose="020B0503020000020004" pitchFamily="50" charset="-127"/>
                </a:rPr>
                <a:t>향상</a:t>
              </a:r>
              <a:endParaRPr kumimoji="0" lang="en-US" altLang="ko-KR" sz="12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78" name="모서리가 둥근 직사각형 51">
              <a:extLst>
                <a:ext uri="{FF2B5EF4-FFF2-40B4-BE49-F238E27FC236}">
                  <a16:creationId xmlns:a16="http://schemas.microsoft.com/office/drawing/2014/main" id="{7825A22D-69B4-48E0-979B-14E680ED33C1}"/>
                </a:ext>
              </a:extLst>
            </p:cNvPr>
            <p:cNvSpPr/>
            <p:nvPr/>
          </p:nvSpPr>
          <p:spPr>
            <a:xfrm>
              <a:off x="355600" y="1578772"/>
              <a:ext cx="1685646" cy="1620000"/>
            </a:xfrm>
            <a:prstGeom prst="roundRect">
              <a:avLst>
                <a:gd name="adj" fmla="val 5691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108000" bIns="0" rtlCol="0" anchor="ctr" anchorCtr="0"/>
            <a:lstStyle/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</a:endParaRPr>
            </a:p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2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</a:endParaRPr>
            </a:p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30" normalizeH="0" baseline="0" noProof="0" dirty="0" err="1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anose="020B0503020000020004" pitchFamily="50" charset="-127"/>
                </a:rPr>
                <a:t>엔드포인트</a:t>
              </a:r>
              <a:r>
                <a:rPr kumimoji="0" lang="ko-KR" altLang="en-US" sz="12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anose="020B0503020000020004" pitchFamily="50" charset="-127"/>
                </a:rPr>
                <a:t> </a:t>
              </a:r>
              <a:r>
                <a:rPr kumimoji="0" lang="en-US" altLang="ko-KR" sz="12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anose="020B0503020000020004" pitchFamily="50" charset="-127"/>
                </a:rPr>
                <a:t>OS</a:t>
              </a:r>
              <a:r>
                <a:rPr kumimoji="0" lang="ko-KR" altLang="en-US" sz="12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anose="020B0503020000020004" pitchFamily="50" charset="-127"/>
                </a:rPr>
                <a:t>와 어플리케이션의 관리 능력 향상</a:t>
              </a:r>
            </a:p>
          </p:txBody>
        </p:sp>
        <p:sp>
          <p:nvSpPr>
            <p:cNvPr id="79" name="모서리가 둥근 직사각형 52">
              <a:extLst>
                <a:ext uri="{FF2B5EF4-FFF2-40B4-BE49-F238E27FC236}">
                  <a16:creationId xmlns:a16="http://schemas.microsoft.com/office/drawing/2014/main" id="{7A3B9B1E-2DD1-4392-8A9F-BA1EF905E617}"/>
                </a:ext>
              </a:extLst>
            </p:cNvPr>
            <p:cNvSpPr/>
            <p:nvPr/>
          </p:nvSpPr>
          <p:spPr>
            <a:xfrm>
              <a:off x="355600" y="3198747"/>
              <a:ext cx="1685646" cy="1620000"/>
            </a:xfrm>
            <a:prstGeom prst="roundRect">
              <a:avLst>
                <a:gd name="adj" fmla="val 5803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108000" bIns="0" rtlCol="0" anchor="ctr" anchorCtr="0"/>
            <a:lstStyle/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anose="020B0503020000020004" pitchFamily="50" charset="-127"/>
                </a:rPr>
                <a:t>기업과 개인</a:t>
              </a:r>
              <a:endParaRPr kumimoji="0" lang="en-US" altLang="ko-KR" sz="12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</a:endParaRPr>
            </a:p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anose="020B0503020000020004" pitchFamily="50" charset="-127"/>
                </a:rPr>
                <a:t>데이터 </a:t>
              </a:r>
              <a:endParaRPr kumimoji="0" lang="en-US" altLang="ko-KR" sz="12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</a:endParaRPr>
            </a:p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anose="020B0503020000020004" pitchFamily="50" charset="-127"/>
                </a:rPr>
                <a:t>보호</a:t>
              </a:r>
              <a:endParaRPr kumimoji="0" lang="en-US" altLang="ko-KR" sz="12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80" name="직사각형 8">
              <a:extLst>
                <a:ext uri="{FF2B5EF4-FFF2-40B4-BE49-F238E27FC236}">
                  <a16:creationId xmlns:a16="http://schemas.microsoft.com/office/drawing/2014/main" id="{88DCDB1E-2D08-49D1-9345-29D71CB75D9F}"/>
                </a:ext>
              </a:extLst>
            </p:cNvPr>
            <p:cNvSpPr/>
            <p:nvPr/>
          </p:nvSpPr>
          <p:spPr>
            <a:xfrm>
              <a:off x="1861671" y="1578772"/>
              <a:ext cx="4271658" cy="4860000"/>
            </a:xfrm>
            <a:custGeom>
              <a:avLst/>
              <a:gdLst/>
              <a:ahLst/>
              <a:cxnLst/>
              <a:rect l="l" t="t" r="r" b="b"/>
              <a:pathLst>
                <a:path w="8532676" h="4062325">
                  <a:moveTo>
                    <a:pt x="496669" y="0"/>
                  </a:moveTo>
                  <a:lnTo>
                    <a:pt x="496670" y="0"/>
                  </a:lnTo>
                  <a:lnTo>
                    <a:pt x="8532676" y="0"/>
                  </a:lnTo>
                  <a:lnTo>
                    <a:pt x="8532676" y="4061844"/>
                  </a:lnTo>
                  <a:lnTo>
                    <a:pt x="496669" y="4061844"/>
                  </a:lnTo>
                  <a:cubicBezTo>
                    <a:pt x="496669" y="4062005"/>
                    <a:pt x="496669" y="4062165"/>
                    <a:pt x="496669" y="4062325"/>
                  </a:cubicBezTo>
                  <a:cubicBezTo>
                    <a:pt x="359517" y="4062325"/>
                    <a:pt x="248334" y="3889384"/>
                    <a:pt x="248334" y="3676051"/>
                  </a:cubicBezTo>
                  <a:cubicBezTo>
                    <a:pt x="248334" y="3256513"/>
                    <a:pt x="248335" y="2836975"/>
                    <a:pt x="248335" y="2417437"/>
                  </a:cubicBezTo>
                  <a:cubicBezTo>
                    <a:pt x="248335" y="2204104"/>
                    <a:pt x="137152" y="2031163"/>
                    <a:pt x="0" y="2031163"/>
                  </a:cubicBezTo>
                  <a:cubicBezTo>
                    <a:pt x="137152" y="2031163"/>
                    <a:pt x="248335" y="1858222"/>
                    <a:pt x="248335" y="1644889"/>
                  </a:cubicBezTo>
                  <a:lnTo>
                    <a:pt x="248335" y="386274"/>
                  </a:lnTo>
                  <a:cubicBezTo>
                    <a:pt x="248335" y="172942"/>
                    <a:pt x="359517" y="1"/>
                    <a:pt x="49666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1DACBD5-611D-4ADA-A482-276EC278CD59}"/>
                </a:ext>
              </a:extLst>
            </p:cNvPr>
            <p:cNvSpPr/>
            <p:nvPr/>
          </p:nvSpPr>
          <p:spPr>
            <a:xfrm>
              <a:off x="2307523" y="1700564"/>
              <a:ext cx="3961197" cy="28800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MS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사의 새로운 윈도우 제품 유지 정책 대응</a:t>
              </a:r>
            </a:p>
          </p:txBody>
        </p:sp>
        <p:sp>
          <p:nvSpPr>
            <p:cNvPr id="82" name="직각 삼각형 81">
              <a:extLst>
                <a:ext uri="{FF2B5EF4-FFF2-40B4-BE49-F238E27FC236}">
                  <a16:creationId xmlns:a16="http://schemas.microsoft.com/office/drawing/2014/main" id="{39F803D6-13E8-46B3-81D0-7F8314B21E3B}"/>
                </a:ext>
              </a:extLst>
            </p:cNvPr>
            <p:cNvSpPr/>
            <p:nvPr/>
          </p:nvSpPr>
          <p:spPr>
            <a:xfrm rot="5400000">
              <a:off x="6129025" y="2005388"/>
              <a:ext cx="144000" cy="135390"/>
            </a:xfrm>
            <a:prstGeom prst="rtTriangle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F001F00-5E4F-45F9-91DD-AF6F244DE365}"/>
                </a:ext>
              </a:extLst>
            </p:cNvPr>
            <p:cNvSpPr/>
            <p:nvPr/>
          </p:nvSpPr>
          <p:spPr>
            <a:xfrm>
              <a:off x="2307523" y="2627406"/>
              <a:ext cx="3961197" cy="28800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윈도우 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10 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및 어플리케이션의 배포와 안정성의 확보</a:t>
              </a:r>
            </a:p>
          </p:txBody>
        </p:sp>
        <p:sp>
          <p:nvSpPr>
            <p:cNvPr id="84" name="직각 삼각형 83">
              <a:extLst>
                <a:ext uri="{FF2B5EF4-FFF2-40B4-BE49-F238E27FC236}">
                  <a16:creationId xmlns:a16="http://schemas.microsoft.com/office/drawing/2014/main" id="{662266CF-6559-4910-904A-AB6D6ACD72A5}"/>
                </a:ext>
              </a:extLst>
            </p:cNvPr>
            <p:cNvSpPr/>
            <p:nvPr/>
          </p:nvSpPr>
          <p:spPr>
            <a:xfrm rot="5400000">
              <a:off x="6129025" y="2932230"/>
              <a:ext cx="144000" cy="135390"/>
            </a:xfrm>
            <a:prstGeom prst="rtTriangle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A370738-ABF9-42A2-8160-7300EAD5B767}"/>
                </a:ext>
              </a:extLst>
            </p:cNvPr>
            <p:cNvSpPr/>
            <p:nvPr/>
          </p:nvSpPr>
          <p:spPr>
            <a:xfrm>
              <a:off x="2307523" y="3554248"/>
              <a:ext cx="3961197" cy="28800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기업 데이터와 개인정보 보호</a:t>
              </a:r>
            </a:p>
          </p:txBody>
        </p:sp>
        <p:sp>
          <p:nvSpPr>
            <p:cNvPr id="86" name="직각 삼각형 85">
              <a:extLst>
                <a:ext uri="{FF2B5EF4-FFF2-40B4-BE49-F238E27FC236}">
                  <a16:creationId xmlns:a16="http://schemas.microsoft.com/office/drawing/2014/main" id="{C7A881D7-60C6-4875-A39C-99C348FBE357}"/>
                </a:ext>
              </a:extLst>
            </p:cNvPr>
            <p:cNvSpPr/>
            <p:nvPr/>
          </p:nvSpPr>
          <p:spPr>
            <a:xfrm rot="5400000">
              <a:off x="6129025" y="3859072"/>
              <a:ext cx="144000" cy="135390"/>
            </a:xfrm>
            <a:prstGeom prst="rtTriangle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5A1F734-BAF5-4CBF-9A41-4C46327A2EC3}"/>
                </a:ext>
              </a:extLst>
            </p:cNvPr>
            <p:cNvSpPr/>
            <p:nvPr/>
          </p:nvSpPr>
          <p:spPr>
            <a:xfrm>
              <a:off x="2307523" y="4481091"/>
              <a:ext cx="3961197" cy="28800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사이버 위협에 대한 대응 능력</a:t>
              </a:r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E08A5F2B-B9B6-4C69-A026-1C1566CF1DF3}"/>
                </a:ext>
              </a:extLst>
            </p:cNvPr>
            <p:cNvSpPr/>
            <p:nvPr/>
          </p:nvSpPr>
          <p:spPr>
            <a:xfrm rot="5400000">
              <a:off x="6129025" y="4785915"/>
              <a:ext cx="144000" cy="135390"/>
            </a:xfrm>
            <a:prstGeom prst="rtTriangle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FE77F83-8080-4D3C-958C-FFD5E21FB441}"/>
                </a:ext>
              </a:extLst>
            </p:cNvPr>
            <p:cNvSpPr/>
            <p:nvPr/>
          </p:nvSpPr>
          <p:spPr>
            <a:xfrm>
              <a:off x="2307523" y="5407934"/>
              <a:ext cx="3961197" cy="28800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PC 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데이터를 활용한 기업 생산성 향상</a:t>
              </a:r>
            </a:p>
          </p:txBody>
        </p:sp>
        <p:sp>
          <p:nvSpPr>
            <p:cNvPr id="90" name="직각 삼각형 89">
              <a:extLst>
                <a:ext uri="{FF2B5EF4-FFF2-40B4-BE49-F238E27FC236}">
                  <a16:creationId xmlns:a16="http://schemas.microsoft.com/office/drawing/2014/main" id="{00BCAB80-69E4-44E2-AAE6-08AB2648C746}"/>
                </a:ext>
              </a:extLst>
            </p:cNvPr>
            <p:cNvSpPr/>
            <p:nvPr/>
          </p:nvSpPr>
          <p:spPr>
            <a:xfrm rot="5400000">
              <a:off x="6129025" y="5712758"/>
              <a:ext cx="144000" cy="135390"/>
            </a:xfrm>
            <a:prstGeom prst="rtTriangle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pic>
          <p:nvPicPr>
            <p:cNvPr id="91" name="Picture 2" descr="C:\Users\Judy Samsung\Downloads\settings.png">
              <a:extLst>
                <a:ext uri="{FF2B5EF4-FFF2-40B4-BE49-F238E27FC236}">
                  <a16:creationId xmlns:a16="http://schemas.microsoft.com/office/drawing/2014/main" id="{EE9B74DD-4015-4054-9EE8-735009BF4E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7154" y="1697510"/>
              <a:ext cx="500326" cy="5821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F5B03265-4ECD-4B6A-B3B3-884DC6DAF949}"/>
                </a:ext>
              </a:extLst>
            </p:cNvPr>
            <p:cNvGrpSpPr/>
            <p:nvPr/>
          </p:nvGrpSpPr>
          <p:grpSpPr>
            <a:xfrm>
              <a:off x="859239" y="5935342"/>
              <a:ext cx="736155" cy="494563"/>
              <a:chOff x="654001" y="5555543"/>
              <a:chExt cx="736155" cy="494563"/>
            </a:xfrm>
            <a:noFill/>
          </p:grpSpPr>
          <p:pic>
            <p:nvPicPr>
              <p:cNvPr id="101" name="Picture 3" descr="C:\Users\Judy Samsung\Downloads\man (1).png">
                <a:extLst>
                  <a:ext uri="{FF2B5EF4-FFF2-40B4-BE49-F238E27FC236}">
                    <a16:creationId xmlns:a16="http://schemas.microsoft.com/office/drawing/2014/main" id="{0BC2B7D8-FB4C-4481-9492-5BBF5C98F2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3589" y="5555543"/>
                <a:ext cx="425082" cy="494563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02" name="Picture 3" descr="C:\Users\Judy Samsung\Downloads\man (1).png">
                <a:extLst>
                  <a:ext uri="{FF2B5EF4-FFF2-40B4-BE49-F238E27FC236}">
                    <a16:creationId xmlns:a16="http://schemas.microsoft.com/office/drawing/2014/main" id="{3971A0F4-3DC2-4398-8186-DB83D26C49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4001" y="5727540"/>
                <a:ext cx="277248" cy="322566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03" name="Picture 3" descr="C:\Users\Judy Samsung\Downloads\man (1).png">
                <a:extLst>
                  <a:ext uri="{FF2B5EF4-FFF2-40B4-BE49-F238E27FC236}">
                    <a16:creationId xmlns:a16="http://schemas.microsoft.com/office/drawing/2014/main" id="{9F25DC99-B7A2-4D97-9B3C-2A2742811E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908" y="5727540"/>
                <a:ext cx="277248" cy="322566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pic>
          <p:nvPicPr>
            <p:cNvPr id="93" name="그래픽 92" descr="자물쇠">
              <a:extLst>
                <a:ext uri="{FF2B5EF4-FFF2-40B4-BE49-F238E27FC236}">
                  <a16:creationId xmlns:a16="http://schemas.microsoft.com/office/drawing/2014/main" id="{7FCEF1AE-AB58-4B79-8BD6-5521B43CC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5787" y="4290665"/>
              <a:ext cx="540000" cy="540000"/>
            </a:xfrm>
            <a:prstGeom prst="rect">
              <a:avLst/>
            </a:prstGeom>
          </p:spPr>
        </p:pic>
        <p:pic>
          <p:nvPicPr>
            <p:cNvPr id="94" name="그래픽 93" descr="금고">
              <a:extLst>
                <a:ext uri="{FF2B5EF4-FFF2-40B4-BE49-F238E27FC236}">
                  <a16:creationId xmlns:a16="http://schemas.microsoft.com/office/drawing/2014/main" id="{C3CA8EC7-2873-42BF-92B6-4786F6806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27317" y="4290665"/>
              <a:ext cx="540000" cy="540000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852BB12-0ECC-4F17-B691-1D9E92FBA9AD}"/>
                </a:ext>
              </a:extLst>
            </p:cNvPr>
            <p:cNvSpPr txBox="1"/>
            <p:nvPr/>
          </p:nvSpPr>
          <p:spPr>
            <a:xfrm>
              <a:off x="2307524" y="2037985"/>
              <a:ext cx="3751148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228600" marR="0" lvl="0" indent="-22860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18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개월 주기 최신 윈도우 유지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  <a:p>
              <a:pPr marL="228600" marR="0" lvl="0" indent="-22860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사내 프로그램 및 보안 솔루션 배포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9504691-D85C-4F49-A31A-58C6A2E0AF7F}"/>
                </a:ext>
              </a:extLst>
            </p:cNvPr>
            <p:cNvSpPr txBox="1"/>
            <p:nvPr/>
          </p:nvSpPr>
          <p:spPr>
            <a:xfrm>
              <a:off x="2307524" y="5688226"/>
              <a:ext cx="3751148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228600" marR="0" lvl="0" indent="-22860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PC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데이터 활용방안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228600" marR="0" lvl="0" indent="-22860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관리자 및 사용자 개입 최소화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2082714-A59C-4B8E-87A0-B879A9D5355E}"/>
                </a:ext>
              </a:extLst>
            </p:cNvPr>
            <p:cNvSpPr txBox="1"/>
            <p:nvPr/>
          </p:nvSpPr>
          <p:spPr>
            <a:xfrm>
              <a:off x="2307524" y="2977399"/>
              <a:ext cx="3751148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228600" marR="0" lvl="0" indent="-22860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최신 윈도우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10 OS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와 사내 어플리케이션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/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보안 솔루션의 상호 호환성 검증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C48BEBC-B605-45E2-AF42-7BA6EEF00E73}"/>
                </a:ext>
              </a:extLst>
            </p:cNvPr>
            <p:cNvSpPr txBox="1"/>
            <p:nvPr/>
          </p:nvSpPr>
          <p:spPr>
            <a:xfrm>
              <a:off x="2307524" y="3874970"/>
              <a:ext cx="3751148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228600" indent="-228600" latinLnBrk="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/>
                <a:t>기업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개인 데이터 완벽 보호</a:t>
              </a:r>
              <a:endParaRPr lang="en-US" altLang="ko-KR" sz="1200" dirty="0"/>
            </a:p>
            <a:p>
              <a:pPr marL="228600" indent="-228600" latinLnBrk="0">
                <a:lnSpc>
                  <a:spcPct val="12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200" dirty="0"/>
                <a:t>기업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개인정보 유출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유실 방지</a:t>
              </a:r>
              <a:endParaRPr lang="en-US" altLang="ko-KR" sz="12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80B3151-4E38-4E03-8112-40A1B9620BB8}"/>
                </a:ext>
              </a:extLst>
            </p:cNvPr>
            <p:cNvSpPr txBox="1"/>
            <p:nvPr/>
          </p:nvSpPr>
          <p:spPr>
            <a:xfrm>
              <a:off x="2307524" y="4820763"/>
              <a:ext cx="3751148" cy="54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228600" marR="0" lvl="0" indent="-22860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취약점 검증 및 사후 회복능력 확보</a:t>
              </a:r>
            </a:p>
          </p:txBody>
        </p:sp>
        <p:sp>
          <p:nvSpPr>
            <p:cNvPr id="100" name="이등변 삼각형 99">
              <a:extLst>
                <a:ext uri="{FF2B5EF4-FFF2-40B4-BE49-F238E27FC236}">
                  <a16:creationId xmlns:a16="http://schemas.microsoft.com/office/drawing/2014/main" id="{19D22EB7-8CE3-4151-BC44-FDEF62FF485F}"/>
                </a:ext>
              </a:extLst>
            </p:cNvPr>
            <p:cNvSpPr/>
            <p:nvPr/>
          </p:nvSpPr>
          <p:spPr>
            <a:xfrm rot="5400000">
              <a:off x="5124272" y="3951520"/>
              <a:ext cx="3634889" cy="508519"/>
            </a:xfrm>
            <a:prstGeom prst="triangl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20B36714-36D5-4310-8F56-6C297378B2D6}"/>
              </a:ext>
            </a:extLst>
          </p:cNvPr>
          <p:cNvGrpSpPr/>
          <p:nvPr/>
        </p:nvGrpSpPr>
        <p:grpSpPr>
          <a:xfrm>
            <a:off x="7308916" y="1098055"/>
            <a:ext cx="4426982" cy="1281002"/>
            <a:chOff x="7308916" y="1596335"/>
            <a:chExt cx="4426982" cy="1281002"/>
          </a:xfrm>
        </p:grpSpPr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7E8AAD4A-4BB2-4D21-8BB6-BC653551CBFA}"/>
                </a:ext>
              </a:extLst>
            </p:cNvPr>
            <p:cNvSpPr/>
            <p:nvPr/>
          </p:nvSpPr>
          <p:spPr>
            <a:xfrm>
              <a:off x="7308916" y="1596335"/>
              <a:ext cx="900000" cy="900000"/>
            </a:xfrm>
            <a:prstGeom prst="ellipse">
              <a:avLst/>
            </a:prstGeom>
            <a:solidFill>
              <a:srgbClr val="00B336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포인트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  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01</a:t>
              </a:r>
              <a:endParaRPr kumimoji="0" lang="ko-KR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endParaRP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2CEAAA7-06E0-46F1-B66D-71386F2FB3B8}"/>
                </a:ext>
              </a:extLst>
            </p:cNvPr>
            <p:cNvCxnSpPr/>
            <p:nvPr/>
          </p:nvCxnSpPr>
          <p:spPr>
            <a:xfrm>
              <a:off x="7521003" y="1956987"/>
              <a:ext cx="51646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sp>
          <p:nvSpPr>
            <p:cNvPr id="107" name="사각형: 모서리가 접힌 도형 106">
              <a:extLst>
                <a:ext uri="{FF2B5EF4-FFF2-40B4-BE49-F238E27FC236}">
                  <a16:creationId xmlns:a16="http://schemas.microsoft.com/office/drawing/2014/main" id="{F8C640F0-0533-4F86-81F0-C6E5323456BA}"/>
                </a:ext>
              </a:extLst>
            </p:cNvPr>
            <p:cNvSpPr/>
            <p:nvPr/>
          </p:nvSpPr>
          <p:spPr>
            <a:xfrm>
              <a:off x="8335076" y="1596335"/>
              <a:ext cx="3400822" cy="1281002"/>
            </a:xfrm>
            <a:prstGeom prst="foldedCorner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ash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배포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검증이 완료된 어플리케이션과 보안솔루션이 탑재된 권장 구성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에이전트 중앙 배포 또는 사용자 개별 설치 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FD4B3804-F0C4-4E5B-BA05-ABA14EF5B551}"/>
              </a:ext>
            </a:extLst>
          </p:cNvPr>
          <p:cNvGrpSpPr/>
          <p:nvPr/>
        </p:nvGrpSpPr>
        <p:grpSpPr>
          <a:xfrm>
            <a:off x="7308916" y="2484094"/>
            <a:ext cx="4426982" cy="1281002"/>
            <a:chOff x="7308916" y="1596335"/>
            <a:chExt cx="4426982" cy="1281002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414C6250-A6E5-46E9-BC96-ECF8CFF41F1B}"/>
                </a:ext>
              </a:extLst>
            </p:cNvPr>
            <p:cNvSpPr/>
            <p:nvPr/>
          </p:nvSpPr>
          <p:spPr>
            <a:xfrm>
              <a:off x="7308916" y="1596335"/>
              <a:ext cx="900000" cy="900000"/>
            </a:xfrm>
            <a:prstGeom prst="ellipse">
              <a:avLst/>
            </a:prstGeom>
            <a:solidFill>
              <a:srgbClr val="00B336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포인트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  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02</a:t>
              </a:r>
              <a:endParaRPr kumimoji="0" lang="ko-KR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endParaRPr>
            </a:p>
          </p:txBody>
        </p: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BF0BE610-734D-4E83-8906-B1B6CA555D10}"/>
                </a:ext>
              </a:extLst>
            </p:cNvPr>
            <p:cNvCxnSpPr/>
            <p:nvPr/>
          </p:nvCxnSpPr>
          <p:spPr>
            <a:xfrm>
              <a:off x="7521003" y="1956987"/>
              <a:ext cx="51646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sp>
          <p:nvSpPr>
            <p:cNvPr id="111" name="사각형: 모서리가 접힌 도형 110">
              <a:extLst>
                <a:ext uri="{FF2B5EF4-FFF2-40B4-BE49-F238E27FC236}">
                  <a16:creationId xmlns:a16="http://schemas.microsoft.com/office/drawing/2014/main" id="{E57D60A4-8524-4BA2-ACC7-B911325CAE64}"/>
                </a:ext>
              </a:extLst>
            </p:cNvPr>
            <p:cNvSpPr/>
            <p:nvPr/>
          </p:nvSpPr>
          <p:spPr>
            <a:xfrm>
              <a:off x="8335076" y="1596335"/>
              <a:ext cx="3400822" cy="1281002"/>
            </a:xfrm>
            <a:prstGeom prst="foldedCorner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ash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검증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실환경과 유사한 테스트 환경과 자동화 툴을 기반으로 하여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OS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와 어플리케이션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, 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보안솔루션의 상호 호환성 사전 검증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C478763-EF30-4E9A-B292-DC46EBCF8D1E}"/>
              </a:ext>
            </a:extLst>
          </p:cNvPr>
          <p:cNvGrpSpPr/>
          <p:nvPr/>
        </p:nvGrpSpPr>
        <p:grpSpPr>
          <a:xfrm>
            <a:off x="7308916" y="3870133"/>
            <a:ext cx="4426982" cy="1281002"/>
            <a:chOff x="7308916" y="1596335"/>
            <a:chExt cx="4426982" cy="1281002"/>
          </a:xfrm>
        </p:grpSpPr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9B2D3F4F-0F59-42D9-A2A5-4179A9B55084}"/>
                </a:ext>
              </a:extLst>
            </p:cNvPr>
            <p:cNvSpPr/>
            <p:nvPr/>
          </p:nvSpPr>
          <p:spPr>
            <a:xfrm>
              <a:off x="7308916" y="1596335"/>
              <a:ext cx="900000" cy="900000"/>
            </a:xfrm>
            <a:prstGeom prst="ellipse">
              <a:avLst/>
            </a:prstGeom>
            <a:solidFill>
              <a:srgbClr val="00B336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포인트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  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03</a:t>
              </a:r>
              <a:endParaRPr kumimoji="0" lang="ko-KR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endParaRP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7ED1FEEE-439E-4C22-9EF8-8AF257EB7952}"/>
                </a:ext>
              </a:extLst>
            </p:cNvPr>
            <p:cNvCxnSpPr/>
            <p:nvPr/>
          </p:nvCxnSpPr>
          <p:spPr>
            <a:xfrm>
              <a:off x="7521003" y="1956987"/>
              <a:ext cx="51646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sp>
          <p:nvSpPr>
            <p:cNvPr id="115" name="사각형: 모서리가 접힌 도형 114">
              <a:extLst>
                <a:ext uri="{FF2B5EF4-FFF2-40B4-BE49-F238E27FC236}">
                  <a16:creationId xmlns:a16="http://schemas.microsoft.com/office/drawing/2014/main" id="{04BAA1EB-3789-4ABC-9F23-AFD27605BCDF}"/>
                </a:ext>
              </a:extLst>
            </p:cNvPr>
            <p:cNvSpPr/>
            <p:nvPr/>
          </p:nvSpPr>
          <p:spPr>
            <a:xfrm>
              <a:off x="8335076" y="1596335"/>
              <a:ext cx="3400822" cy="1281002"/>
            </a:xfrm>
            <a:prstGeom prst="foldedCorner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ash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데이터 보호와 사이버 위협 대응능력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데이터 백업 기능을 통해 데이터 유실과 유출을 방지할 수 있는 정책 수립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랜섬웨어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 상황 시 백업 데이터로 즉시 데이터 복구할 수 있는 비즈니스 연속성 확보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0B18276-01C3-4156-A749-CD240AE57C11}"/>
              </a:ext>
            </a:extLst>
          </p:cNvPr>
          <p:cNvGrpSpPr/>
          <p:nvPr/>
        </p:nvGrpSpPr>
        <p:grpSpPr>
          <a:xfrm>
            <a:off x="7308916" y="5256173"/>
            <a:ext cx="4426982" cy="1281002"/>
            <a:chOff x="7308916" y="1596335"/>
            <a:chExt cx="4426982" cy="1281002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378CE2CF-66AF-42A5-B7B8-7A04749A2CBA}"/>
                </a:ext>
              </a:extLst>
            </p:cNvPr>
            <p:cNvSpPr/>
            <p:nvPr/>
          </p:nvSpPr>
          <p:spPr>
            <a:xfrm>
              <a:off x="7308916" y="1596335"/>
              <a:ext cx="900000" cy="900000"/>
            </a:xfrm>
            <a:prstGeom prst="ellipse">
              <a:avLst/>
            </a:prstGeom>
            <a:solidFill>
              <a:srgbClr val="00B336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포인트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  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/>
                  <a:cs typeface="+mn-cs"/>
                </a:rPr>
                <a:t>04</a:t>
              </a:r>
              <a:endParaRPr kumimoji="0" lang="ko-KR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/>
                <a:cs typeface="+mn-cs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D2A3556E-A744-43FC-B8B0-B697C827F1B9}"/>
                </a:ext>
              </a:extLst>
            </p:cNvPr>
            <p:cNvCxnSpPr/>
            <p:nvPr/>
          </p:nvCxnSpPr>
          <p:spPr>
            <a:xfrm>
              <a:off x="7521003" y="1956987"/>
              <a:ext cx="516466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sp>
          <p:nvSpPr>
            <p:cNvPr id="119" name="사각형: 모서리가 접힌 도형 118">
              <a:extLst>
                <a:ext uri="{FF2B5EF4-FFF2-40B4-BE49-F238E27FC236}">
                  <a16:creationId xmlns:a16="http://schemas.microsoft.com/office/drawing/2014/main" id="{5F320646-8E28-4561-9B90-A870055C0DD7}"/>
                </a:ext>
              </a:extLst>
            </p:cNvPr>
            <p:cNvSpPr/>
            <p:nvPr/>
          </p:nvSpPr>
          <p:spPr>
            <a:xfrm>
              <a:off x="8335076" y="1596335"/>
              <a:ext cx="3400822" cy="1281002"/>
            </a:xfrm>
            <a:prstGeom prst="foldedCorner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ysDash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비즈니스 연속성 향상</a:t>
              </a:r>
              <a:endPara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  <a:p>
              <a:pPr marL="171450" marR="0" lvl="0" indent="-17145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비즈니스 연속성을 위한 백업 데이터의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2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맑은 고딕"/>
                  <a:cs typeface="+mn-cs"/>
                </a:rPr>
                <a:t>차 활용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6256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0D3E8C93-69F3-4741-94C2-E4FFAC4AD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674868"/>
              </p:ext>
            </p:extLst>
          </p:nvPr>
        </p:nvGraphicFramePr>
        <p:xfrm>
          <a:off x="216000" y="1122197"/>
          <a:ext cx="11508640" cy="50901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750720">
                  <a:extLst>
                    <a:ext uri="{9D8B030D-6E8A-4147-A177-3AD203B41FA5}">
                      <a16:colId xmlns:a16="http://schemas.microsoft.com/office/drawing/2014/main" val="605165086"/>
                    </a:ext>
                  </a:extLst>
                </a:gridCol>
                <a:gridCol w="8757920">
                  <a:extLst>
                    <a:ext uri="{9D8B030D-6E8A-4147-A177-3AD203B41FA5}">
                      <a16:colId xmlns:a16="http://schemas.microsoft.com/office/drawing/2014/main" val="27741354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주요 평가항목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상세내용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746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/>
                        <a:t>윈도우 </a:t>
                      </a:r>
                      <a:r>
                        <a:rPr lang="en-US" altLang="ko-KR" sz="1200" dirty="0"/>
                        <a:t>OS </a:t>
                      </a:r>
                      <a:r>
                        <a:rPr lang="ko-KR" altLang="en-US" sz="1200" dirty="0"/>
                        <a:t>지원</a:t>
                      </a:r>
                    </a:p>
                  </a:txBody>
                  <a:tcPr anchor="ctr"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600"/>
                        </a:spcAft>
                      </a:pPr>
                      <a:r>
                        <a:rPr lang="en-US" altLang="ko-KR" sz="1200" dirty="0"/>
                        <a:t>C:\ </a:t>
                      </a:r>
                      <a:r>
                        <a:rPr lang="ko-KR" altLang="en-US" sz="1200" dirty="0"/>
                        <a:t>드라이브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윈도우 레지스트리</a:t>
                      </a:r>
                      <a:r>
                        <a:rPr lang="en-US" altLang="ko-KR" sz="1200" dirty="0"/>
                        <a:t>, MBR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(Master Boot Record) </a:t>
                      </a:r>
                      <a:r>
                        <a:rPr lang="ko-KR" altLang="en-US" sz="1200" dirty="0"/>
                        <a:t>포함 백업 및 복구</a:t>
                      </a:r>
                    </a:p>
                  </a:txBody>
                  <a:tcPr anchor="ctr">
                    <a:lnT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716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/>
                        <a:t>맥 </a:t>
                      </a:r>
                      <a:r>
                        <a:rPr lang="en-US" altLang="ko-KR" sz="1200" dirty="0"/>
                        <a:t>OS, </a:t>
                      </a:r>
                      <a:r>
                        <a:rPr lang="ko-KR" altLang="en-US" sz="1200" dirty="0"/>
                        <a:t>리눅스 지원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600"/>
                        </a:spcAft>
                      </a:pPr>
                      <a:r>
                        <a:rPr lang="ko-KR" altLang="en-US" sz="1200" dirty="0"/>
                        <a:t>디자이너와 개발자들의 랩톱과의 호환성 확인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0142"/>
                  </a:ext>
                </a:extLst>
              </a:tr>
              <a:tr h="209243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/>
                        <a:t>리눅스 </a:t>
                      </a:r>
                      <a:r>
                        <a:rPr lang="en-US" altLang="ko-KR" sz="1200" dirty="0"/>
                        <a:t>OS, </a:t>
                      </a:r>
                      <a:r>
                        <a:rPr lang="ko-KR" altLang="en-US" sz="1200" dirty="0"/>
                        <a:t>파일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백업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600"/>
                        </a:spcAft>
                      </a:pPr>
                      <a:r>
                        <a:rPr lang="ko-KR" altLang="en-US" sz="1200" dirty="0"/>
                        <a:t>개발자 환경을 고려해 </a:t>
                      </a:r>
                      <a:r>
                        <a:rPr lang="en-US" altLang="ko-KR" sz="1200" dirty="0"/>
                        <a:t>32</a:t>
                      </a:r>
                      <a:r>
                        <a:rPr lang="ko-KR" altLang="en-US" sz="1200" dirty="0"/>
                        <a:t>와 </a:t>
                      </a:r>
                      <a:r>
                        <a:rPr lang="en-US" altLang="ko-KR" sz="1200" dirty="0"/>
                        <a:t>64</a:t>
                      </a:r>
                      <a:r>
                        <a:rPr lang="ko-KR" altLang="en-US" sz="1200" dirty="0"/>
                        <a:t>비트 모두 지원해야함</a:t>
                      </a:r>
                      <a:endParaRPr lang="en-US" altLang="ko-KR" sz="1200" dirty="0"/>
                    </a:p>
                    <a:p>
                      <a:pPr algn="l" latinLnBrk="0">
                        <a:spcAft>
                          <a:spcPts val="600"/>
                        </a:spcAft>
                      </a:pPr>
                      <a:r>
                        <a:rPr lang="en-US" altLang="ko-KR" sz="1200" dirty="0" err="1"/>
                        <a:t>SuSE</a:t>
                      </a:r>
                      <a:r>
                        <a:rPr lang="en-US" altLang="ko-KR" sz="1200" dirty="0"/>
                        <a:t>, Debian, Ubuntu, CentOS </a:t>
                      </a:r>
                      <a:r>
                        <a:rPr lang="ko-KR" altLang="en-US" sz="1200" dirty="0"/>
                        <a:t>등 주요 리눅스 지원 필수</a:t>
                      </a:r>
                      <a:endParaRPr lang="en-US" altLang="ko-KR" sz="1200" dirty="0"/>
                    </a:p>
                    <a:p>
                      <a:pPr algn="l" latinLnBrk="0">
                        <a:spcAft>
                          <a:spcPts val="600"/>
                        </a:spcAft>
                      </a:pPr>
                      <a:r>
                        <a:rPr lang="ko-KR" altLang="en-US" sz="1200" dirty="0"/>
                        <a:t>최신 리눅스 파일시스템 </a:t>
                      </a:r>
                      <a:r>
                        <a:rPr lang="en-US" altLang="ko-KR" sz="1200" dirty="0"/>
                        <a:t>BTRFS </a:t>
                      </a:r>
                      <a:r>
                        <a:rPr lang="ko-KR" altLang="en-US" sz="1200" dirty="0"/>
                        <a:t>지원 필수 </a:t>
                      </a:r>
                      <a:r>
                        <a:rPr lang="en-US" altLang="ko-KR" sz="1200" dirty="0"/>
                        <a:t>(EXT4</a:t>
                      </a:r>
                      <a:r>
                        <a:rPr lang="ko-KR" altLang="en-US" sz="1200" dirty="0"/>
                        <a:t>에서 </a:t>
                      </a:r>
                      <a:r>
                        <a:rPr lang="en-US" altLang="ko-KR" sz="1200" dirty="0"/>
                        <a:t>BTRFS</a:t>
                      </a:r>
                      <a:r>
                        <a:rPr lang="ko-KR" altLang="en-US" sz="1200" dirty="0"/>
                        <a:t>로 넘어가는 추세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2577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 err="1"/>
                        <a:t>랜섬웨어</a:t>
                      </a:r>
                      <a:r>
                        <a:rPr lang="ko-KR" altLang="en-US" sz="1200" b="1" dirty="0"/>
                        <a:t> 대응 기능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600"/>
                        </a:spcAft>
                      </a:pPr>
                      <a:r>
                        <a:rPr lang="ko-KR" altLang="en-US" sz="1200" dirty="0" err="1"/>
                        <a:t>랜섬웨어</a:t>
                      </a:r>
                      <a:r>
                        <a:rPr lang="ko-KR" altLang="en-US" sz="1200" dirty="0"/>
                        <a:t> 감염 시 백업을 효과적으로 보호할 수 있는 방어 기능 필요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34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/>
                        <a:t>자동 배포 및 설치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600"/>
                        </a:spcAft>
                      </a:pPr>
                      <a:r>
                        <a:rPr lang="ko-KR" altLang="en-US" sz="1200" dirty="0"/>
                        <a:t>수작업 없이 대량의 데스크톱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랩톱에 자동 설치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858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/>
                        <a:t>중앙 백업 정책 배포 기능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600"/>
                        </a:spcAft>
                      </a:pPr>
                      <a:r>
                        <a:rPr lang="ko-KR" altLang="en-US" sz="1200" dirty="0"/>
                        <a:t>모든 사용자를 위한 표준화된 백업 정책 수립 및 자동 적용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586012"/>
                  </a:ext>
                </a:extLst>
              </a:tr>
              <a:tr h="140836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/>
                        <a:t>폴더 단위 백업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600"/>
                        </a:spcAft>
                      </a:pPr>
                      <a:r>
                        <a:rPr lang="ko-KR" altLang="en-US" sz="1200" dirty="0"/>
                        <a:t>필요한 폴더만 지정 가능한 효율적인 백업 기능 필수 </a:t>
                      </a:r>
                      <a:endParaRPr lang="en-US" altLang="ko-KR" sz="1200" dirty="0"/>
                    </a:p>
                    <a:p>
                      <a:pPr algn="l" latinLnBrk="0">
                        <a:spcAft>
                          <a:spcPts val="600"/>
                        </a:spcAft>
                      </a:pPr>
                      <a:r>
                        <a:rPr lang="ko-KR" altLang="en-US" sz="1200" dirty="0"/>
                        <a:t>불필요한 데이터 백업으로 인한 자원 낭비 방지</a:t>
                      </a:r>
                      <a:endParaRPr lang="en-US" altLang="ko-KR" sz="1200" dirty="0"/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148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/>
                        <a:t>셀프 백업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복구 기능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600"/>
                        </a:spcAft>
                      </a:pPr>
                      <a:r>
                        <a:rPr lang="ko-KR" altLang="en-US" sz="1200" dirty="0"/>
                        <a:t>사용자 직접 백업과 복구가 가능한지 확인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447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/>
                        <a:t>네트워크 대역폭 조절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dirty="0"/>
                        <a:t>암호화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600"/>
                        </a:spcAft>
                      </a:pPr>
                      <a:r>
                        <a:rPr lang="ko-KR" altLang="en-US" sz="1200" dirty="0"/>
                        <a:t>특정 시간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월 오전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 또는 고객사 네트워크 사용량에 최적화된 조절이 가능한 백업 필요 및 </a:t>
                      </a:r>
                      <a:r>
                        <a:rPr lang="en-US" altLang="ko-KR" sz="1200" dirty="0"/>
                        <a:t>WAN </a:t>
                      </a:r>
                      <a:r>
                        <a:rPr lang="ko-KR" altLang="en-US" sz="1200" dirty="0"/>
                        <a:t>구간 데이터 암호화를 통한 안정성 확보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84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/>
                        <a:t>노트북 지원 기능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600"/>
                        </a:spcAft>
                      </a:pPr>
                      <a:r>
                        <a:rPr lang="ko-KR" altLang="en-US" sz="1200" dirty="0"/>
                        <a:t>백업서버와의 연결이 끊겼을 경우 등 이동성이 높은 노트북의 데이터 보호 기능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016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/>
                        <a:t>이벤트 백업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600"/>
                        </a:spcAft>
                      </a:pPr>
                      <a:r>
                        <a:rPr lang="ko-KR" altLang="en-US" sz="1200" dirty="0"/>
                        <a:t>사용자 랩톱에서 이벤트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컴퓨터 잠금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로그인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등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 발생 시 자동 백업 수행 기능으로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백업으로 인한 부하 최소화 필요</a:t>
                      </a:r>
                      <a:endParaRPr lang="en-US" altLang="ko-KR" sz="1200" dirty="0"/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76484"/>
                  </a:ext>
                </a:extLst>
              </a:tr>
              <a:tr h="140836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/>
                        <a:t>주요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백업 지원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600"/>
                        </a:spcAft>
                      </a:pPr>
                      <a:r>
                        <a:rPr lang="ko-KR" altLang="en-US" sz="1200" dirty="0"/>
                        <a:t>개발자들의 경우 데스크톱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랩톱에서 </a:t>
                      </a:r>
                      <a:r>
                        <a:rPr lang="en-US" altLang="ko-KR" sz="1200" dirty="0"/>
                        <a:t>DB </a:t>
                      </a:r>
                      <a:r>
                        <a:rPr lang="ko-KR" altLang="en-US" sz="1200" dirty="0"/>
                        <a:t>실행</a:t>
                      </a:r>
                      <a:endParaRPr lang="en-US" altLang="ko-KR" sz="1200" dirty="0"/>
                    </a:p>
                    <a:p>
                      <a:pPr algn="l" latinLnBrk="0">
                        <a:spcAft>
                          <a:spcPts val="600"/>
                        </a:spcAft>
                      </a:pPr>
                      <a:r>
                        <a:rPr lang="en-US" altLang="ko-KR" sz="1200" dirty="0"/>
                        <a:t>Oracle, SAP, MySQL, PostgreSQL, Tiber </a:t>
                      </a:r>
                      <a:r>
                        <a:rPr lang="ko-KR" altLang="en-US" sz="1200" dirty="0"/>
                        <a:t>등 인증을 득하고 지원이 되는지 확인 필요 </a:t>
                      </a:r>
                      <a:endParaRPr lang="en-US" altLang="ko-KR" sz="1200" dirty="0"/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110512"/>
                  </a:ext>
                </a:extLst>
              </a:tr>
              <a:tr h="134363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/>
                        <a:t>압축 및 중복제거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Aft>
                          <a:spcPts val="600"/>
                        </a:spcAft>
                      </a:pPr>
                      <a:r>
                        <a:rPr lang="ko-KR" altLang="en-US" sz="1200" dirty="0"/>
                        <a:t>사용자 </a:t>
                      </a:r>
                      <a:r>
                        <a:rPr lang="ko-KR" altLang="en-US" sz="1200" dirty="0" err="1"/>
                        <a:t>랩탑의</a:t>
                      </a:r>
                      <a:r>
                        <a:rPr lang="ko-KR" altLang="en-US" sz="1200" dirty="0"/>
                        <a:t> 네트워크 전송 최소화 및 백업 저장 스토리지 용량 절감을 위한 데이터 압축 및 중복제거 기능 필요</a:t>
                      </a:r>
                      <a:endParaRPr lang="en-US" altLang="ko-KR" sz="1200" dirty="0"/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936152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FA39FEE2-E0D5-43BB-BF3E-338C854B5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데스크톱</a:t>
            </a:r>
            <a:r>
              <a:rPr lang="en-US" altLang="ko-KR" dirty="0"/>
              <a:t>/</a:t>
            </a:r>
            <a:r>
              <a:rPr lang="ko-KR" altLang="en-US" dirty="0"/>
              <a:t>랩톱 </a:t>
            </a:r>
            <a:r>
              <a:rPr lang="en-US" altLang="ko-KR" dirty="0"/>
              <a:t>OS</a:t>
            </a:r>
            <a:r>
              <a:rPr lang="ko-KR" altLang="en-US" dirty="0"/>
              <a:t> 이미지 백업의 주요 고려사항</a:t>
            </a:r>
          </a:p>
        </p:txBody>
      </p:sp>
    </p:spTree>
    <p:extLst>
      <p:ext uri="{BB962C8B-B14F-4D97-AF65-F5344CB8AC3E}">
        <p14:creationId xmlns:p14="http://schemas.microsoft.com/office/powerpoint/2010/main" val="4179392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35B394-569A-4411-AE0B-A84A1A9B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 </a:t>
            </a:r>
            <a:r>
              <a:rPr lang="ko-KR" altLang="en-US" dirty="0"/>
              <a:t>이미지 백업 및 복구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8806C-EB58-449D-8ADD-FD259DC584EB}"/>
              </a:ext>
            </a:extLst>
          </p:cNvPr>
          <p:cNvSpPr txBox="1"/>
          <p:nvPr/>
        </p:nvSpPr>
        <p:spPr>
          <a:xfrm>
            <a:off x="2074494" y="5480113"/>
            <a:ext cx="9780901" cy="74649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 윈도우</a:t>
            </a:r>
            <a:r>
              <a:rPr lang="en-US" altLang="ko-KR" sz="1200" dirty="0">
                <a:solidFill>
                  <a:srgbClr val="003738"/>
                </a:solidFill>
              </a:rPr>
              <a:t>, </a:t>
            </a:r>
            <a:r>
              <a:rPr lang="ko-KR" altLang="en-US" sz="1200" dirty="0">
                <a:solidFill>
                  <a:srgbClr val="003738"/>
                </a:solidFill>
              </a:rPr>
              <a:t>맥</a:t>
            </a:r>
            <a:r>
              <a:rPr lang="en-US" altLang="ko-KR" sz="1200" dirty="0">
                <a:solidFill>
                  <a:srgbClr val="003738"/>
                </a:solidFill>
              </a:rPr>
              <a:t>, </a:t>
            </a:r>
            <a:r>
              <a:rPr lang="ko-KR" altLang="en-US" sz="1200" dirty="0">
                <a:solidFill>
                  <a:srgbClr val="003738"/>
                </a:solidFill>
              </a:rPr>
              <a:t>리눅스 </a:t>
            </a:r>
            <a:r>
              <a:rPr lang="en-US" altLang="ko-KR" sz="1200" dirty="0">
                <a:solidFill>
                  <a:srgbClr val="003738"/>
                </a:solidFill>
              </a:rPr>
              <a:t>OS</a:t>
            </a:r>
            <a:r>
              <a:rPr lang="ko-KR" altLang="en-US" sz="1200" dirty="0">
                <a:solidFill>
                  <a:srgbClr val="003738"/>
                </a:solidFill>
              </a:rPr>
              <a:t> 이미지 백업과 복구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 네트워크 백업 또는 로컬 디스크 </a:t>
            </a:r>
            <a:r>
              <a:rPr lang="en-US" altLang="ko-KR" sz="1200" dirty="0">
                <a:solidFill>
                  <a:srgbClr val="003738"/>
                </a:solidFill>
              </a:rPr>
              <a:t>(USB) </a:t>
            </a:r>
            <a:r>
              <a:rPr lang="ko-KR" altLang="en-US" sz="1200" dirty="0">
                <a:solidFill>
                  <a:srgbClr val="003738"/>
                </a:solidFill>
              </a:rPr>
              <a:t>지원</a:t>
            </a:r>
            <a:endParaRPr lang="en-US" altLang="ko-KR" sz="1200" dirty="0">
              <a:solidFill>
                <a:srgbClr val="003738"/>
              </a:solidFill>
            </a:endParaRP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084DD2D1-6D6A-4893-BC2B-1D02D50FD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9951" y="5575821"/>
            <a:ext cx="571500" cy="571500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231FD49D-419D-4E02-9489-F42EDD06AA5F}"/>
              </a:ext>
            </a:extLst>
          </p:cNvPr>
          <p:cNvGrpSpPr/>
          <p:nvPr/>
        </p:nvGrpSpPr>
        <p:grpSpPr>
          <a:xfrm>
            <a:off x="501343" y="1980342"/>
            <a:ext cx="10821314" cy="3370885"/>
            <a:chOff x="1288482" y="1605451"/>
            <a:chExt cx="6554086" cy="1870844"/>
          </a:xfrm>
        </p:grpSpPr>
        <p:sp>
          <p:nvSpPr>
            <p:cNvPr id="37" name="TextBox 44">
              <a:extLst>
                <a:ext uri="{FF2B5EF4-FFF2-40B4-BE49-F238E27FC236}">
                  <a16:creationId xmlns:a16="http://schemas.microsoft.com/office/drawing/2014/main" id="{0788160A-2572-4CE9-BC14-82E3902913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7598" y="2525468"/>
              <a:ext cx="1023771" cy="142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마스터</a:t>
              </a:r>
              <a:r>
                <a:rPr kumimoji="0" lang="en-US" altLang="ko-KR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/</a:t>
              </a:r>
              <a:r>
                <a:rPr kumimoji="0" lang="ko-KR" altLang="en-US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미디어 서버</a:t>
              </a:r>
            </a:p>
          </p:txBody>
        </p:sp>
        <p:pic>
          <p:nvPicPr>
            <p:cNvPr id="38" name="Picture 140">
              <a:extLst>
                <a:ext uri="{FF2B5EF4-FFF2-40B4-BE49-F238E27FC236}">
                  <a16:creationId xmlns:a16="http://schemas.microsoft.com/office/drawing/2014/main" id="{3F696422-4691-4674-92E9-71466F07BC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85124" y="1880226"/>
              <a:ext cx="555004" cy="534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04">
              <a:extLst>
                <a:ext uri="{FF2B5EF4-FFF2-40B4-BE49-F238E27FC236}">
                  <a16:creationId xmlns:a16="http://schemas.microsoft.com/office/drawing/2014/main" id="{8408403C-1EB9-4998-B13D-99A5A52DE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9140" y="2529556"/>
              <a:ext cx="572074" cy="151028"/>
            </a:xfrm>
            <a:prstGeom prst="rect">
              <a:avLst/>
            </a:prstGeom>
          </p:spPr>
        </p:pic>
        <p:pic>
          <p:nvPicPr>
            <p:cNvPr id="40" name="Picture 82">
              <a:extLst>
                <a:ext uri="{FF2B5EF4-FFF2-40B4-BE49-F238E27FC236}">
                  <a16:creationId xmlns:a16="http://schemas.microsoft.com/office/drawing/2014/main" id="{F58D5BB4-D844-4805-B180-EFED035079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9" r="2779"/>
            <a:stretch>
              <a:fillRect/>
            </a:stretch>
          </p:blipFill>
          <p:spPr bwMode="auto">
            <a:xfrm>
              <a:off x="4948023" y="2472746"/>
              <a:ext cx="177854" cy="16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8D8639F-9B9E-4D0E-A7A5-7B43280FC1A7}"/>
                </a:ext>
              </a:extLst>
            </p:cNvPr>
            <p:cNvSpPr/>
            <p:nvPr/>
          </p:nvSpPr>
          <p:spPr bwMode="auto">
            <a:xfrm>
              <a:off x="4099383" y="2916926"/>
              <a:ext cx="976281" cy="2562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-69" normalizeH="0" baseline="0" noProof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</a:rPr>
                <a:t>OS </a:t>
              </a:r>
              <a:r>
                <a:rPr kumimoji="0" lang="ko-KR" altLang="en-US" sz="1200" b="0" i="0" u="none" strike="noStrike" kern="0" cap="none" spc="-69" normalizeH="0" baseline="0" noProof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</a:rPr>
                <a:t>복구용</a:t>
              </a:r>
              <a:endParaRPr kumimoji="0" lang="en-US" altLang="ko-KR" sz="1200" b="0" i="0" u="none" strike="noStrike" kern="0" cap="none" spc="-69" normalizeH="0" baseline="0" noProof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</a:endParaRP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69" normalizeH="0" baseline="0" noProof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</a:rPr>
                <a:t>부트 이미지 </a:t>
              </a:r>
              <a:endParaRPr kumimoji="0" lang="ko-KR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42" name="TextBox 44">
              <a:extLst>
                <a:ext uri="{FF2B5EF4-FFF2-40B4-BE49-F238E27FC236}">
                  <a16:creationId xmlns:a16="http://schemas.microsoft.com/office/drawing/2014/main" id="{B87DC147-1E0C-426D-9D95-429313978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8482" y="2863025"/>
              <a:ext cx="1023771" cy="142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물리 </a:t>
              </a:r>
              <a:r>
                <a:rPr kumimoji="0" lang="en-US" altLang="ko-KR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x86 </a:t>
              </a:r>
              <a:r>
                <a:rPr kumimoji="0" lang="ko-KR" altLang="en-US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서버</a:t>
              </a:r>
            </a:p>
          </p:txBody>
        </p:sp>
        <p:pic>
          <p:nvPicPr>
            <p:cNvPr id="43" name="Picture 149">
              <a:extLst>
                <a:ext uri="{FF2B5EF4-FFF2-40B4-BE49-F238E27FC236}">
                  <a16:creationId xmlns:a16="http://schemas.microsoft.com/office/drawing/2014/main" id="{28639003-4A99-4EFD-8716-168B75DA7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960868" y="2800445"/>
              <a:ext cx="474971" cy="438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76">
              <a:extLst>
                <a:ext uri="{FF2B5EF4-FFF2-40B4-BE49-F238E27FC236}">
                  <a16:creationId xmlns:a16="http://schemas.microsoft.com/office/drawing/2014/main" id="{B1047774-8F0C-4D21-B754-1E5BE104C7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366753" y="2151293"/>
              <a:ext cx="478050" cy="165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65" descr="\\amust.local\spb\Marketing\Graphics\Working\DIAGRAMS\Technical_Diagrams\veeam_icons\png\CD disk.png">
              <a:extLst>
                <a:ext uri="{FF2B5EF4-FFF2-40B4-BE49-F238E27FC236}">
                  <a16:creationId xmlns:a16="http://schemas.microsoft.com/office/drawing/2014/main" id="{A2F5BF3A-4BB7-4732-96E9-1928B5F2AB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2408" y="2546324"/>
              <a:ext cx="332526" cy="33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그림 4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9ACD8505-0052-4003-A360-E659474DF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13006" y="1605451"/>
              <a:ext cx="1029562" cy="900851"/>
            </a:xfrm>
            <a:prstGeom prst="rect">
              <a:avLst/>
            </a:prstGeom>
          </p:spPr>
        </p:pic>
        <p:sp>
          <p:nvSpPr>
            <p:cNvPr id="47" name="TextBox 44">
              <a:extLst>
                <a:ext uri="{FF2B5EF4-FFF2-40B4-BE49-F238E27FC236}">
                  <a16:creationId xmlns:a16="http://schemas.microsoft.com/office/drawing/2014/main" id="{2EC93253-C8C7-4114-AFBF-23E1FC7F19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4246" y="3275440"/>
              <a:ext cx="1023771" cy="142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백업 저장소</a:t>
              </a:r>
            </a:p>
          </p:txBody>
        </p:sp>
        <p:sp>
          <p:nvSpPr>
            <p:cNvPr id="48" name="Data">
              <a:extLst>
                <a:ext uri="{FF2B5EF4-FFF2-40B4-BE49-F238E27FC236}">
                  <a16:creationId xmlns:a16="http://schemas.microsoft.com/office/drawing/2014/main" id="{CDA43D96-1816-4875-B7BE-C3E0764D731F}"/>
                </a:ext>
              </a:extLst>
            </p:cNvPr>
            <p:cNvSpPr txBox="1">
              <a:spLocks/>
            </p:cNvSpPr>
            <p:nvPr/>
          </p:nvSpPr>
          <p:spPr>
            <a:xfrm>
              <a:off x="2111371" y="2206587"/>
              <a:ext cx="857446" cy="90904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>
              <a:lvl1pPr marL="0" indent="0" algn="l" defTabSz="68604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None/>
                <a:defRPr sz="2200" kern="1200" spc="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266700" indent="-266700" algn="l" defTabSz="686047" rtl="0" eaLnBrk="1" latinLnBrk="0" hangingPunct="1">
                <a:lnSpc>
                  <a:spcPct val="90000"/>
                </a:lnSpc>
                <a:spcBef>
                  <a:spcPct val="20000"/>
                </a:spcBef>
                <a:buClr>
                  <a:schemeClr val="tx1">
                    <a:lumMod val="50000"/>
                    <a:lumOff val="50000"/>
                  </a:schemeClr>
                </a:buClr>
                <a:buSzPct val="90000"/>
                <a:buFont typeface="Arial" pitchFamily="34" charset="0"/>
                <a:buChar char="–"/>
                <a:tabLst/>
                <a:defRPr sz="1600" kern="1200" spc="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686074" indent="-213207" algn="l" defTabSz="68604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 spc="-7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112489" indent="-167946" algn="l" defTabSz="68604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86074" algn="l"/>
                </a:tabLst>
                <a:defRPr sz="1600" kern="12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285199" indent="-172710" algn="l" defTabSz="68604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1800" kern="12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1886629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652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676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700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604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+mn-ea"/>
                  <a:cs typeface="+mn-cs"/>
                </a:rPr>
                <a:t>풀 백업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lgun Gothic" panose="020B0503020000020004" pitchFamily="34" charset="-127"/>
                <a:ea typeface="+mn-ea"/>
                <a:cs typeface="+mn-cs"/>
              </a:endParaRPr>
            </a:p>
          </p:txBody>
        </p:sp>
        <p:cxnSp>
          <p:nvCxnSpPr>
            <p:cNvPr id="49" name="Straight Arrow Connector 35">
              <a:extLst>
                <a:ext uri="{FF2B5EF4-FFF2-40B4-BE49-F238E27FC236}">
                  <a16:creationId xmlns:a16="http://schemas.microsoft.com/office/drawing/2014/main" id="{A8263AF3-033F-4732-ABE1-CCFF6550D455}"/>
                </a:ext>
              </a:extLst>
            </p:cNvPr>
            <p:cNvCxnSpPr/>
            <p:nvPr/>
          </p:nvCxnSpPr>
          <p:spPr>
            <a:xfrm>
              <a:off x="2305530" y="2443483"/>
              <a:ext cx="489545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arrow" w="med" len="sm"/>
            </a:ln>
            <a:effectLst/>
          </p:spPr>
        </p:cxnSp>
        <p:cxnSp>
          <p:nvCxnSpPr>
            <p:cNvPr id="50" name="Straight Arrow Connector 35">
              <a:extLst>
                <a:ext uri="{FF2B5EF4-FFF2-40B4-BE49-F238E27FC236}">
                  <a16:creationId xmlns:a16="http://schemas.microsoft.com/office/drawing/2014/main" id="{410D483A-C573-4D52-B29E-6D098E707FA3}"/>
                </a:ext>
              </a:extLst>
            </p:cNvPr>
            <p:cNvCxnSpPr/>
            <p:nvPr/>
          </p:nvCxnSpPr>
          <p:spPr>
            <a:xfrm>
              <a:off x="3692614" y="2443483"/>
              <a:ext cx="489545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arrow" w="med" len="sm"/>
            </a:ln>
            <a:effectLst/>
          </p:spPr>
        </p:cxnSp>
        <p:pic>
          <p:nvPicPr>
            <p:cNvPr id="51" name="Picture 207">
              <a:extLst>
                <a:ext uri="{FF2B5EF4-FFF2-40B4-BE49-F238E27FC236}">
                  <a16:creationId xmlns:a16="http://schemas.microsoft.com/office/drawing/2014/main" id="{C29BE6DC-98D1-4728-8CDC-1182B9E8B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12061" y="2138930"/>
              <a:ext cx="350950" cy="350950"/>
            </a:xfrm>
            <a:prstGeom prst="rect">
              <a:avLst/>
            </a:prstGeom>
          </p:spPr>
        </p:pic>
        <p:pic>
          <p:nvPicPr>
            <p:cNvPr id="52" name="Picture 8">
              <a:extLst>
                <a:ext uri="{FF2B5EF4-FFF2-40B4-BE49-F238E27FC236}">
                  <a16:creationId xmlns:a16="http://schemas.microsoft.com/office/drawing/2014/main" id="{EF414BE6-68C6-41FE-BD76-A45FD724B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97642" y="2137194"/>
              <a:ext cx="350950" cy="350950"/>
            </a:xfrm>
            <a:prstGeom prst="rect">
              <a:avLst/>
            </a:prstGeom>
          </p:spPr>
        </p:pic>
        <p:sp>
          <p:nvSpPr>
            <p:cNvPr id="53" name="Data">
              <a:extLst>
                <a:ext uri="{FF2B5EF4-FFF2-40B4-BE49-F238E27FC236}">
                  <a16:creationId xmlns:a16="http://schemas.microsoft.com/office/drawing/2014/main" id="{51E3C357-5B1E-4777-8B17-67501209F43E}"/>
                </a:ext>
              </a:extLst>
            </p:cNvPr>
            <p:cNvSpPr txBox="1">
              <a:spLocks/>
            </p:cNvSpPr>
            <p:nvPr/>
          </p:nvSpPr>
          <p:spPr>
            <a:xfrm>
              <a:off x="3480085" y="2206587"/>
              <a:ext cx="857446" cy="90904"/>
            </a:xfrm>
            <a:prstGeom prst="rect">
              <a:avLst/>
            </a:prstGeom>
          </p:spPr>
          <p:txBody>
            <a:bodyPr vert="horz" wrap="square" lIns="0" tIns="0" rIns="0" bIns="0" rtlCol="0">
              <a:noAutofit/>
            </a:bodyPr>
            <a:lstStyle>
              <a:lvl1pPr marL="0" indent="0" algn="l" defTabSz="68604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None/>
                <a:defRPr sz="2200" kern="1200" spc="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1pPr>
              <a:lvl2pPr marL="266700" indent="-266700" algn="l" defTabSz="686047" rtl="0" eaLnBrk="1" latinLnBrk="0" hangingPunct="1">
                <a:lnSpc>
                  <a:spcPct val="90000"/>
                </a:lnSpc>
                <a:spcBef>
                  <a:spcPct val="20000"/>
                </a:spcBef>
                <a:buClr>
                  <a:schemeClr val="tx1">
                    <a:lumMod val="50000"/>
                    <a:lumOff val="50000"/>
                  </a:schemeClr>
                </a:buClr>
                <a:buSzPct val="90000"/>
                <a:buFont typeface="Arial" pitchFamily="34" charset="0"/>
                <a:buChar char="–"/>
                <a:tabLst/>
                <a:defRPr sz="1600" kern="1200" spc="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2pPr>
              <a:lvl3pPr marL="686074" indent="-213207" algn="l" defTabSz="68604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2000" kern="1200" spc="-7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1112489" indent="-167946" algn="l" defTabSz="68604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86074" algn="l"/>
                </a:tabLst>
                <a:defRPr sz="1600" kern="12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1285199" indent="-172710" algn="l" defTabSz="68604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1800" kern="12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1886629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652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676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700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604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+mn-ea"/>
                  <a:cs typeface="+mn-cs"/>
                </a:rPr>
                <a:t>OS </a:t>
              </a:r>
              <a:r>
                <a:rPr kumimoji="0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+mn-ea"/>
                  <a:cs typeface="+mn-cs"/>
                </a:rPr>
                <a:t>복구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lgun Gothic" panose="020B0503020000020004" pitchFamily="34" charset="-127"/>
                <a:ea typeface="+mn-ea"/>
                <a:cs typeface="+mn-cs"/>
              </a:endParaRPr>
            </a:p>
          </p:txBody>
        </p:sp>
        <p:sp>
          <p:nvSpPr>
            <p:cNvPr id="54" name="Isosceles Triangle 185">
              <a:extLst>
                <a:ext uri="{FF2B5EF4-FFF2-40B4-BE49-F238E27FC236}">
                  <a16:creationId xmlns:a16="http://schemas.microsoft.com/office/drawing/2014/main" id="{0BAE864F-0434-4F68-B893-CC89D192C442}"/>
                </a:ext>
              </a:extLst>
            </p:cNvPr>
            <p:cNvSpPr/>
            <p:nvPr/>
          </p:nvSpPr>
          <p:spPr bwMode="auto">
            <a:xfrm rot="10800000">
              <a:off x="1427367" y="2524389"/>
              <a:ext cx="721224" cy="232335"/>
            </a:xfrm>
            <a:prstGeom prst="triangle">
              <a:avLst/>
            </a:prstGeom>
            <a:gradFill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400" b="0" i="0" u="none" strike="noStrike" kern="0" cap="none" spc="-38" normalizeH="0" baseline="0" noProof="0" err="1">
                <a:ln>
                  <a:noFill/>
                </a:ln>
                <a:effectLst/>
                <a:uLnTx/>
                <a:uFillTx/>
                <a:latin typeface="Tahoma"/>
                <a:ea typeface="Segoe U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5" name="Picture 204">
              <a:extLst>
                <a:ext uri="{FF2B5EF4-FFF2-40B4-BE49-F238E27FC236}">
                  <a16:creationId xmlns:a16="http://schemas.microsoft.com/office/drawing/2014/main" id="{0061E1B9-A07D-41D9-95A6-C629DC1DD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946" y="2680113"/>
              <a:ext cx="572074" cy="151028"/>
            </a:xfrm>
            <a:prstGeom prst="rect">
              <a:avLst/>
            </a:prstGeom>
          </p:spPr>
        </p:pic>
        <p:pic>
          <p:nvPicPr>
            <p:cNvPr id="56" name="Picture 82">
              <a:extLst>
                <a:ext uri="{FF2B5EF4-FFF2-40B4-BE49-F238E27FC236}">
                  <a16:creationId xmlns:a16="http://schemas.microsoft.com/office/drawing/2014/main" id="{1B25A32F-06CF-4CF7-9B42-9F41907B61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9" r="2779"/>
            <a:stretch>
              <a:fillRect/>
            </a:stretch>
          </p:blipFill>
          <p:spPr bwMode="auto">
            <a:xfrm>
              <a:off x="1460649" y="2617435"/>
              <a:ext cx="177854" cy="16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Isosceles Triangle 185">
              <a:extLst>
                <a:ext uri="{FF2B5EF4-FFF2-40B4-BE49-F238E27FC236}">
                  <a16:creationId xmlns:a16="http://schemas.microsoft.com/office/drawing/2014/main" id="{5144611F-0234-4DBB-9FB4-8FCF5304106B}"/>
                </a:ext>
              </a:extLst>
            </p:cNvPr>
            <p:cNvSpPr/>
            <p:nvPr/>
          </p:nvSpPr>
          <p:spPr bwMode="auto">
            <a:xfrm rot="16200000">
              <a:off x="4859817" y="2285827"/>
              <a:ext cx="1870844" cy="510091"/>
            </a:xfrm>
            <a:prstGeom prst="triangle">
              <a:avLst/>
            </a:prstGeom>
            <a:gradFill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4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400" b="0" i="0" u="none" strike="noStrike" kern="0" cap="none" spc="-38" normalizeH="0" baseline="0" noProof="0" err="1">
                <a:ln>
                  <a:noFill/>
                </a:ln>
                <a:effectLst/>
                <a:uLnTx/>
                <a:uFillTx/>
                <a:latin typeface="Tahoma"/>
                <a:ea typeface="Segoe U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8" name="그림 5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2B2954AF-23A3-4DE0-80FB-94CF785C0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50280" y="1605451"/>
              <a:ext cx="1029562" cy="900852"/>
            </a:xfrm>
            <a:prstGeom prst="rect">
              <a:avLst/>
            </a:prstGeom>
          </p:spPr>
        </p:pic>
        <p:pic>
          <p:nvPicPr>
            <p:cNvPr id="59" name="그림 86">
              <a:extLst>
                <a:ext uri="{FF2B5EF4-FFF2-40B4-BE49-F238E27FC236}">
                  <a16:creationId xmlns:a16="http://schemas.microsoft.com/office/drawing/2014/main" id="{01159E9B-889A-4702-9E5D-ABB5F14E94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4" t="10985" r="6679" b="55180"/>
            <a:stretch>
              <a:fillRect/>
            </a:stretch>
          </p:blipFill>
          <p:spPr bwMode="auto">
            <a:xfrm>
              <a:off x="6050280" y="2641904"/>
              <a:ext cx="1792278" cy="834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2E9DD46-7B25-4B2F-91E7-F9756F54B6F7}"/>
                </a:ext>
              </a:extLst>
            </p:cNvPr>
            <p:cNvSpPr/>
            <p:nvPr/>
          </p:nvSpPr>
          <p:spPr bwMode="auto">
            <a:xfrm>
              <a:off x="4287333" y="1896352"/>
              <a:ext cx="627163" cy="1461595"/>
            </a:xfrm>
            <a:prstGeom prst="rect">
              <a:avLst/>
            </a:prstGeom>
            <a:noFill/>
            <a:ln w="12700" cap="flat" cmpd="sng" algn="ctr">
              <a:solidFill>
                <a:srgbClr val="FFFFFF">
                  <a:lumMod val="50000"/>
                </a:srgbClr>
              </a:solidFill>
              <a:prstDash val="sys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ore-KR" sz="2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1" name="Picture 207">
              <a:extLst>
                <a:ext uri="{FF2B5EF4-FFF2-40B4-BE49-F238E27FC236}">
                  <a16:creationId xmlns:a16="http://schemas.microsoft.com/office/drawing/2014/main" id="{CC671574-5A27-41A7-8CBA-0BDBA6A16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50280" y="1608990"/>
              <a:ext cx="350950" cy="350950"/>
            </a:xfrm>
            <a:prstGeom prst="rect">
              <a:avLst/>
            </a:prstGeom>
          </p:spPr>
        </p:pic>
        <p:pic>
          <p:nvPicPr>
            <p:cNvPr id="62" name="Picture 8">
              <a:extLst>
                <a:ext uri="{FF2B5EF4-FFF2-40B4-BE49-F238E27FC236}">
                  <a16:creationId xmlns:a16="http://schemas.microsoft.com/office/drawing/2014/main" id="{5D37D770-747A-4F36-9748-D161F2090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52792" y="2642493"/>
              <a:ext cx="350950" cy="350950"/>
            </a:xfrm>
            <a:prstGeom prst="rect">
              <a:avLst/>
            </a:prstGeom>
          </p:spPr>
        </p:pic>
      </p:grpSp>
      <p:sp>
        <p:nvSpPr>
          <p:cNvPr id="63" name="텍스트 개체 틀 18">
            <a:extLst>
              <a:ext uri="{FF2B5EF4-FFF2-40B4-BE49-F238E27FC236}">
                <a16:creationId xmlns:a16="http://schemas.microsoft.com/office/drawing/2014/main" id="{51AC3E58-FA6F-43FC-8674-EE30FAC27774}"/>
              </a:ext>
            </a:extLst>
          </p:cNvPr>
          <p:cNvSpPr txBox="1">
            <a:spLocks/>
          </p:cNvSpPr>
          <p:nvPr/>
        </p:nvSpPr>
        <p:spPr>
          <a:xfrm>
            <a:off x="215900" y="1148252"/>
            <a:ext cx="11520000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003738"/>
                </a:solidFill>
              </a:rPr>
              <a:t>시스템 장애 발생 시 복구용 부트 이미지를 활용하여 손쉽고 즉각적인 복구를 제공합니다</a:t>
            </a:r>
            <a:r>
              <a:rPr lang="en-US" altLang="ko-KR" sz="2000" dirty="0">
                <a:solidFill>
                  <a:srgbClr val="003738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045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64E5C3-8B8F-4325-907F-09A521651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랜섬웨어 방어</a:t>
            </a:r>
            <a:r>
              <a:rPr lang="en-US" altLang="ko-KR" dirty="0"/>
              <a:t>, </a:t>
            </a:r>
            <a:r>
              <a:rPr lang="ko-KR" altLang="en-US" dirty="0"/>
              <a:t>변경불가 백업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0690B99-1683-49F2-BEED-7DA1F000E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03" y="1751612"/>
            <a:ext cx="4715499" cy="33547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001280DB-AC2D-4CED-813E-A4A6B49C9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9999" y="5567609"/>
            <a:ext cx="571500" cy="571500"/>
          </a:xfrm>
          <a:prstGeom prst="rect">
            <a:avLst/>
          </a:prstGeom>
        </p:spPr>
      </p:pic>
      <p:sp>
        <p:nvSpPr>
          <p:cNvPr id="6" name="텍스트 개체 틀 18">
            <a:extLst>
              <a:ext uri="{FF2B5EF4-FFF2-40B4-BE49-F238E27FC236}">
                <a16:creationId xmlns:a16="http://schemas.microsoft.com/office/drawing/2014/main" id="{E18E8AE0-F06C-4E85-9DAA-17B0C939CD41}"/>
              </a:ext>
            </a:extLst>
          </p:cNvPr>
          <p:cNvSpPr txBox="1">
            <a:spLocks/>
          </p:cNvSpPr>
          <p:nvPr/>
        </p:nvSpPr>
        <p:spPr>
          <a:xfrm>
            <a:off x="215900" y="1148252"/>
            <a:ext cx="11520000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003738"/>
                </a:solidFill>
              </a:rPr>
              <a:t>해커 또는 </a:t>
            </a:r>
            <a:r>
              <a:rPr lang="ko-KR" altLang="en-US" sz="2000" dirty="0" err="1">
                <a:solidFill>
                  <a:srgbClr val="003738"/>
                </a:solidFill>
              </a:rPr>
              <a:t>랜섬웨어로부터</a:t>
            </a:r>
            <a:r>
              <a:rPr lang="ko-KR" altLang="en-US" sz="2000" dirty="0">
                <a:solidFill>
                  <a:srgbClr val="003738"/>
                </a:solidFill>
              </a:rPr>
              <a:t> 데이터를 안전하게 보관하며</a:t>
            </a:r>
            <a:r>
              <a:rPr lang="en-US" altLang="ko-KR" sz="2000" dirty="0">
                <a:solidFill>
                  <a:srgbClr val="003738"/>
                </a:solidFill>
              </a:rPr>
              <a:t>, </a:t>
            </a:r>
            <a:r>
              <a:rPr lang="ko-KR" altLang="en-US" sz="2000" dirty="0">
                <a:solidFill>
                  <a:srgbClr val="003738"/>
                </a:solidFill>
              </a:rPr>
              <a:t>데이터 변조 및 삭제 방지 기능을 제공합니다</a:t>
            </a:r>
            <a:r>
              <a:rPr lang="en-US" altLang="ko-KR" sz="2000" dirty="0">
                <a:solidFill>
                  <a:srgbClr val="003738"/>
                </a:solidFill>
              </a:rPr>
              <a:t>.</a:t>
            </a:r>
            <a:endParaRPr lang="ko-KR" altLang="en-US" sz="2000" dirty="0">
              <a:solidFill>
                <a:srgbClr val="003738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227727-40FF-47F3-A134-2120BE281B54}"/>
              </a:ext>
            </a:extLst>
          </p:cNvPr>
          <p:cNvSpPr txBox="1"/>
          <p:nvPr/>
        </p:nvSpPr>
        <p:spPr>
          <a:xfrm>
            <a:off x="2074494" y="5480113"/>
            <a:ext cx="9780901" cy="74649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 err="1">
                <a:solidFill>
                  <a:srgbClr val="003738"/>
                </a:solidFill>
              </a:rPr>
              <a:t>랜섬웨어</a:t>
            </a:r>
            <a:r>
              <a:rPr lang="ko-KR" altLang="en-US" sz="1200" dirty="0">
                <a:solidFill>
                  <a:srgbClr val="003738"/>
                </a:solidFill>
              </a:rPr>
              <a:t> 또는 해커에 의한 악의적 변경</a:t>
            </a:r>
            <a:r>
              <a:rPr lang="en-US" altLang="ko-KR" sz="1200" dirty="0">
                <a:solidFill>
                  <a:srgbClr val="003738"/>
                </a:solidFill>
              </a:rPr>
              <a:t>, </a:t>
            </a:r>
            <a:r>
              <a:rPr lang="ko-KR" altLang="en-US" sz="1200" dirty="0">
                <a:solidFill>
                  <a:srgbClr val="003738"/>
                </a:solidFill>
              </a:rPr>
              <a:t>암호화 또는 삭제 시도 원천 봉쇄</a:t>
            </a: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지정한 기간동안 변경불가 백업</a:t>
            </a: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rgbClr val="003738"/>
                </a:solidFill>
              </a:rPr>
              <a:t>Linux </a:t>
            </a:r>
            <a:r>
              <a:rPr lang="ko-KR" altLang="en-US" sz="1200" dirty="0">
                <a:solidFill>
                  <a:srgbClr val="003738"/>
                </a:solidFill>
              </a:rPr>
              <a:t>기반 백업 저장소 또는 오브젝트 스토리지와 연동</a:t>
            </a: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67E2EFBF-DA41-4601-AB33-F19ABE14D5C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7402" y="1731411"/>
            <a:ext cx="6272695" cy="3395178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F086B9A5-0F11-41CF-BE04-32079186C9BA}"/>
              </a:ext>
            </a:extLst>
          </p:cNvPr>
          <p:cNvGrpSpPr/>
          <p:nvPr/>
        </p:nvGrpSpPr>
        <p:grpSpPr>
          <a:xfrm>
            <a:off x="4850296" y="2886323"/>
            <a:ext cx="2926079" cy="2220065"/>
            <a:chOff x="1550768" y="1304231"/>
            <a:chExt cx="5126758" cy="3126946"/>
          </a:xfrm>
        </p:grpSpPr>
        <p:grpSp>
          <p:nvGrpSpPr>
            <p:cNvPr id="13" name="Группа 33">
              <a:extLst>
                <a:ext uri="{FF2B5EF4-FFF2-40B4-BE49-F238E27FC236}">
                  <a16:creationId xmlns:a16="http://schemas.microsoft.com/office/drawing/2014/main" id="{887725A0-88E7-4874-88A8-A14FF13F372F}"/>
                </a:ext>
              </a:extLst>
            </p:cNvPr>
            <p:cNvGrpSpPr/>
            <p:nvPr/>
          </p:nvGrpSpPr>
          <p:grpSpPr>
            <a:xfrm>
              <a:off x="1550768" y="1744747"/>
              <a:ext cx="4504106" cy="2686430"/>
              <a:chOff x="2067691" y="2326329"/>
              <a:chExt cx="6005474" cy="3581906"/>
            </a:xfrm>
          </p:grpSpPr>
          <p:pic>
            <p:nvPicPr>
              <p:cNvPr id="14" name="Picture 32">
                <a:extLst>
                  <a:ext uri="{FF2B5EF4-FFF2-40B4-BE49-F238E27FC236}">
                    <a16:creationId xmlns:a16="http://schemas.microsoft.com/office/drawing/2014/main" id="{EDD82479-1226-46FA-BE63-6295E28CE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67691" y="2326329"/>
                <a:ext cx="6005474" cy="3581906"/>
              </a:xfrm>
              <a:prstGeom prst="rect">
                <a:avLst/>
              </a:prstGeom>
            </p:spPr>
          </p:pic>
          <p:pic>
            <p:nvPicPr>
              <p:cNvPr id="15" name="Picture 11">
                <a:extLst>
                  <a:ext uri="{FF2B5EF4-FFF2-40B4-BE49-F238E27FC236}">
                    <a16:creationId xmlns:a16="http://schemas.microsoft.com/office/drawing/2014/main" id="{3D71F13D-6314-4BAB-8294-2AA6491BE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7951" y="2504188"/>
                <a:ext cx="3524954" cy="2767549"/>
              </a:xfrm>
              <a:prstGeom prst="rect">
                <a:avLst/>
              </a:prstGeom>
            </p:spPr>
          </p:pic>
        </p:grpSp>
        <p:pic>
          <p:nvPicPr>
            <p:cNvPr id="16" name="Рисунок 17">
              <a:extLst>
                <a:ext uri="{FF2B5EF4-FFF2-40B4-BE49-F238E27FC236}">
                  <a16:creationId xmlns:a16="http://schemas.microsoft.com/office/drawing/2014/main" id="{0CF359FB-9712-4C59-A191-A29D72310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0054" y="1304231"/>
              <a:ext cx="1967472" cy="1185470"/>
            </a:xfrm>
            <a:prstGeom prst="rect">
              <a:avLst/>
            </a:prstGeom>
          </p:spPr>
        </p:pic>
        <p:pic>
          <p:nvPicPr>
            <p:cNvPr id="17" name="Рисунок 22">
              <a:extLst>
                <a:ext uri="{FF2B5EF4-FFF2-40B4-BE49-F238E27FC236}">
                  <a16:creationId xmlns:a16="http://schemas.microsoft.com/office/drawing/2014/main" id="{AC70CE97-367A-4E0F-B94F-196E9195D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956" y="2080567"/>
              <a:ext cx="190601" cy="213101"/>
            </a:xfrm>
            <a:prstGeom prst="rect">
              <a:avLst/>
            </a:prstGeom>
          </p:spPr>
        </p:pic>
        <p:pic>
          <p:nvPicPr>
            <p:cNvPr id="18" name="Рисунок 26">
              <a:extLst>
                <a:ext uri="{FF2B5EF4-FFF2-40B4-BE49-F238E27FC236}">
                  <a16:creationId xmlns:a16="http://schemas.microsoft.com/office/drawing/2014/main" id="{29E298F8-1068-44D4-8467-EF59836B2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6981" y="1921532"/>
              <a:ext cx="272471" cy="342102"/>
            </a:xfrm>
            <a:prstGeom prst="rect">
              <a:avLst/>
            </a:prstGeom>
          </p:spPr>
        </p:pic>
        <p:pic>
          <p:nvPicPr>
            <p:cNvPr id="19" name="Рисунок 34">
              <a:extLst>
                <a:ext uri="{FF2B5EF4-FFF2-40B4-BE49-F238E27FC236}">
                  <a16:creationId xmlns:a16="http://schemas.microsoft.com/office/drawing/2014/main" id="{56DC2143-E359-4964-B245-C05F7D505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805" y="1805882"/>
              <a:ext cx="272471" cy="342102"/>
            </a:xfrm>
            <a:prstGeom prst="rect">
              <a:avLst/>
            </a:prstGeom>
          </p:spPr>
        </p:pic>
        <p:pic>
          <p:nvPicPr>
            <p:cNvPr id="20" name="Рисунок 35">
              <a:extLst>
                <a:ext uri="{FF2B5EF4-FFF2-40B4-BE49-F238E27FC236}">
                  <a16:creationId xmlns:a16="http://schemas.microsoft.com/office/drawing/2014/main" id="{F0C27FA0-DB41-4158-991A-D89C9E321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8407" y="2092583"/>
              <a:ext cx="272471" cy="342102"/>
            </a:xfrm>
            <a:prstGeom prst="rect">
              <a:avLst/>
            </a:prstGeom>
          </p:spPr>
        </p:pic>
        <p:pic>
          <p:nvPicPr>
            <p:cNvPr id="21" name="Рисунок 36">
              <a:extLst>
                <a:ext uri="{FF2B5EF4-FFF2-40B4-BE49-F238E27FC236}">
                  <a16:creationId xmlns:a16="http://schemas.microsoft.com/office/drawing/2014/main" id="{16CB0846-6B27-443E-A599-6E0651907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7485" y="1951567"/>
              <a:ext cx="272471" cy="342102"/>
            </a:xfrm>
            <a:prstGeom prst="rect">
              <a:avLst/>
            </a:prstGeom>
          </p:spPr>
        </p:pic>
        <p:pic>
          <p:nvPicPr>
            <p:cNvPr id="22" name="Рисунок 38">
              <a:extLst>
                <a:ext uri="{FF2B5EF4-FFF2-40B4-BE49-F238E27FC236}">
                  <a16:creationId xmlns:a16="http://schemas.microsoft.com/office/drawing/2014/main" id="{58C8E0DC-4C53-475F-984D-B48AAB3BE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7706" y="1696988"/>
              <a:ext cx="272471" cy="342102"/>
            </a:xfrm>
            <a:prstGeom prst="rect">
              <a:avLst/>
            </a:prstGeom>
          </p:spPr>
        </p:pic>
        <p:pic>
          <p:nvPicPr>
            <p:cNvPr id="23" name="Рисунок 39">
              <a:extLst>
                <a:ext uri="{FF2B5EF4-FFF2-40B4-BE49-F238E27FC236}">
                  <a16:creationId xmlns:a16="http://schemas.microsoft.com/office/drawing/2014/main" id="{68C91E64-E038-486D-A12C-85D5CD16D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466" y="1905887"/>
              <a:ext cx="272471" cy="342102"/>
            </a:xfrm>
            <a:prstGeom prst="rect">
              <a:avLst/>
            </a:prstGeom>
          </p:spPr>
        </p:pic>
        <p:pic>
          <p:nvPicPr>
            <p:cNvPr id="24" name="Рисунок 43">
              <a:extLst>
                <a:ext uri="{FF2B5EF4-FFF2-40B4-BE49-F238E27FC236}">
                  <a16:creationId xmlns:a16="http://schemas.microsoft.com/office/drawing/2014/main" id="{3DEBAA2A-24A9-4C5E-9976-F7102FAC5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5991" y="2089489"/>
              <a:ext cx="272471" cy="342102"/>
            </a:xfrm>
            <a:prstGeom prst="rect">
              <a:avLst/>
            </a:prstGeom>
          </p:spPr>
        </p:pic>
        <p:pic>
          <p:nvPicPr>
            <p:cNvPr id="25" name="Рисунок 32">
              <a:extLst>
                <a:ext uri="{FF2B5EF4-FFF2-40B4-BE49-F238E27FC236}">
                  <a16:creationId xmlns:a16="http://schemas.microsoft.com/office/drawing/2014/main" id="{12E85CFC-DBC8-4530-A202-604F819A8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22470" y="1986920"/>
              <a:ext cx="279815" cy="162930"/>
            </a:xfrm>
            <a:prstGeom prst="rect">
              <a:avLst/>
            </a:prstGeom>
          </p:spPr>
        </p:pic>
        <p:pic>
          <p:nvPicPr>
            <p:cNvPr id="26" name="Рисунок 62">
              <a:extLst>
                <a:ext uri="{FF2B5EF4-FFF2-40B4-BE49-F238E27FC236}">
                  <a16:creationId xmlns:a16="http://schemas.microsoft.com/office/drawing/2014/main" id="{10415881-DF0C-4FB5-8747-E53ECA96F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91531" y="1816759"/>
              <a:ext cx="279815" cy="162930"/>
            </a:xfrm>
            <a:prstGeom prst="rect">
              <a:avLst/>
            </a:prstGeom>
          </p:spPr>
        </p:pic>
        <p:pic>
          <p:nvPicPr>
            <p:cNvPr id="27" name="Рисунок 63">
              <a:extLst>
                <a:ext uri="{FF2B5EF4-FFF2-40B4-BE49-F238E27FC236}">
                  <a16:creationId xmlns:a16="http://schemas.microsoft.com/office/drawing/2014/main" id="{58A2F92A-F231-43BA-8904-197DBB8A1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72999" y="2052434"/>
              <a:ext cx="279815" cy="162930"/>
            </a:xfrm>
            <a:prstGeom prst="rect">
              <a:avLst/>
            </a:prstGeom>
          </p:spPr>
        </p:pic>
        <p:pic>
          <p:nvPicPr>
            <p:cNvPr id="28" name="Рисунок 64">
              <a:extLst>
                <a:ext uri="{FF2B5EF4-FFF2-40B4-BE49-F238E27FC236}">
                  <a16:creationId xmlns:a16="http://schemas.microsoft.com/office/drawing/2014/main" id="{F529B8A4-602C-4469-8FF9-481CC747F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62248" y="2327443"/>
              <a:ext cx="279815" cy="162930"/>
            </a:xfrm>
            <a:prstGeom prst="rect">
              <a:avLst/>
            </a:prstGeom>
          </p:spPr>
        </p:pic>
        <p:pic>
          <p:nvPicPr>
            <p:cNvPr id="29" name="Рисунок 65">
              <a:extLst>
                <a:ext uri="{FF2B5EF4-FFF2-40B4-BE49-F238E27FC236}">
                  <a16:creationId xmlns:a16="http://schemas.microsoft.com/office/drawing/2014/main" id="{68468B50-5619-4852-8590-40B4493D0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51549" y="1574409"/>
              <a:ext cx="279815" cy="162930"/>
            </a:xfrm>
            <a:prstGeom prst="rect">
              <a:avLst/>
            </a:prstGeom>
          </p:spPr>
        </p:pic>
        <p:pic>
          <p:nvPicPr>
            <p:cNvPr id="30" name="Рисунок 66">
              <a:extLst>
                <a:ext uri="{FF2B5EF4-FFF2-40B4-BE49-F238E27FC236}">
                  <a16:creationId xmlns:a16="http://schemas.microsoft.com/office/drawing/2014/main" id="{2E243840-E9FD-4B19-9B8A-8C1E674BF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03113" y="1347528"/>
              <a:ext cx="279815" cy="162930"/>
            </a:xfrm>
            <a:prstGeom prst="rect">
              <a:avLst/>
            </a:prstGeom>
          </p:spPr>
        </p:pic>
      </p:grpSp>
      <p:pic>
        <p:nvPicPr>
          <p:cNvPr id="32" name="Graphic 12">
            <a:extLst>
              <a:ext uri="{FF2B5EF4-FFF2-40B4-BE49-F238E27FC236}">
                <a16:creationId xmlns:a16="http://schemas.microsoft.com/office/drawing/2014/main" id="{1BE80E3C-D7C7-4363-B1C2-5BD326DD46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54410" y="3498379"/>
            <a:ext cx="653763" cy="65376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2E6B0D9-8024-4CF4-AC59-8121ED1BB5C0}"/>
              </a:ext>
            </a:extLst>
          </p:cNvPr>
          <p:cNvSpPr txBox="1"/>
          <p:nvPr/>
        </p:nvSpPr>
        <p:spPr>
          <a:xfrm>
            <a:off x="6495563" y="4254188"/>
            <a:ext cx="2069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</a:rPr>
              <a:t>해커 및 비인가 사용자 접근 제한</a:t>
            </a: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FF29046B-453A-4BA9-A2BD-6AD2DFD1509C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8284" y="1800402"/>
            <a:ext cx="2768509" cy="188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5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FAD39-34DF-4233-A371-9CDBDF6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대량 자동 배포 및 설치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2925C8-F78A-4966-B6A2-297B7E10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86" r="12468"/>
          <a:stretch/>
        </p:blipFill>
        <p:spPr>
          <a:xfrm>
            <a:off x="6127714" y="3754489"/>
            <a:ext cx="5206360" cy="124165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7" name="텍스트 개체 틀 18">
            <a:extLst>
              <a:ext uri="{FF2B5EF4-FFF2-40B4-BE49-F238E27FC236}">
                <a16:creationId xmlns:a16="http://schemas.microsoft.com/office/drawing/2014/main" id="{3E620608-6047-4190-B136-E103A2C6DA47}"/>
              </a:ext>
            </a:extLst>
          </p:cNvPr>
          <p:cNvSpPr txBox="1">
            <a:spLocks/>
          </p:cNvSpPr>
          <p:nvPr/>
        </p:nvSpPr>
        <p:spPr>
          <a:xfrm>
            <a:off x="215900" y="1148252"/>
            <a:ext cx="11520000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solidFill>
                  <a:srgbClr val="003738"/>
                </a:solidFill>
              </a:rPr>
              <a:t>Active Directory </a:t>
            </a:r>
            <a:r>
              <a:rPr lang="ko-KR" altLang="en-US" sz="2000" dirty="0">
                <a:solidFill>
                  <a:srgbClr val="003738"/>
                </a:solidFill>
              </a:rPr>
              <a:t>및 </a:t>
            </a:r>
            <a:r>
              <a:rPr lang="en-US" altLang="ko-KR" sz="2000" dirty="0">
                <a:solidFill>
                  <a:srgbClr val="003738"/>
                </a:solidFill>
              </a:rPr>
              <a:t>IP </a:t>
            </a:r>
            <a:r>
              <a:rPr lang="ko-KR" altLang="en-US" sz="2000" dirty="0">
                <a:solidFill>
                  <a:srgbClr val="003738"/>
                </a:solidFill>
              </a:rPr>
              <a:t>기반 신규 대상 추가</a:t>
            </a:r>
            <a:r>
              <a:rPr lang="en-US" altLang="ko-KR" sz="2000" dirty="0">
                <a:solidFill>
                  <a:srgbClr val="003738"/>
                </a:solidFill>
              </a:rPr>
              <a:t>, </a:t>
            </a:r>
            <a:r>
              <a:rPr lang="ko-KR" altLang="en-US" sz="2000" dirty="0">
                <a:solidFill>
                  <a:srgbClr val="003738"/>
                </a:solidFill>
              </a:rPr>
              <a:t>손쉬운 에이전트 원격 배포 및 업그레이드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F73AC5-9DB1-446B-B6E2-AA3E9801C35E}"/>
              </a:ext>
            </a:extLst>
          </p:cNvPr>
          <p:cNvSpPr txBox="1"/>
          <p:nvPr/>
        </p:nvSpPr>
        <p:spPr>
          <a:xfrm>
            <a:off x="2074494" y="5409777"/>
            <a:ext cx="9780901" cy="74649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rgbClr val="003738"/>
                </a:solidFill>
              </a:rPr>
              <a:t>GUI </a:t>
            </a:r>
            <a:r>
              <a:rPr lang="ko-KR" altLang="en-US" sz="1200" dirty="0">
                <a:solidFill>
                  <a:srgbClr val="003738"/>
                </a:solidFill>
              </a:rPr>
              <a:t>마법사 기반 인터페이스</a:t>
            </a: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개별</a:t>
            </a:r>
            <a:r>
              <a:rPr lang="en-US" altLang="ko-KR" sz="1200" dirty="0">
                <a:solidFill>
                  <a:srgbClr val="003738"/>
                </a:solidFill>
              </a:rPr>
              <a:t>, IP </a:t>
            </a:r>
            <a:r>
              <a:rPr lang="ko-KR" altLang="en-US" sz="1200" dirty="0">
                <a:solidFill>
                  <a:srgbClr val="003738"/>
                </a:solidFill>
              </a:rPr>
              <a:t>기반</a:t>
            </a:r>
            <a:r>
              <a:rPr lang="en-US" altLang="ko-KR" sz="1200" dirty="0">
                <a:solidFill>
                  <a:srgbClr val="003738"/>
                </a:solidFill>
              </a:rPr>
              <a:t>, AD </a:t>
            </a:r>
            <a:r>
              <a:rPr lang="ko-KR" altLang="en-US" sz="1200" dirty="0">
                <a:solidFill>
                  <a:srgbClr val="003738"/>
                </a:solidFill>
              </a:rPr>
              <a:t>오브젝트 또는 </a:t>
            </a:r>
            <a:r>
              <a:rPr lang="en-US" altLang="ko-KR" sz="1200" dirty="0">
                <a:solidFill>
                  <a:srgbClr val="003738"/>
                </a:solidFill>
              </a:rPr>
              <a:t>CSV </a:t>
            </a:r>
            <a:r>
              <a:rPr lang="ko-KR" altLang="en-US" sz="1200" dirty="0">
                <a:solidFill>
                  <a:srgbClr val="003738"/>
                </a:solidFill>
              </a:rPr>
              <a:t>파일 형태의 백업 대상 자동 등록</a:t>
            </a: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디스크</a:t>
            </a:r>
            <a:r>
              <a:rPr lang="en-US" altLang="ko-KR" sz="1200" dirty="0">
                <a:solidFill>
                  <a:srgbClr val="003738"/>
                </a:solidFill>
              </a:rPr>
              <a:t>, </a:t>
            </a:r>
            <a:r>
              <a:rPr lang="ko-KR" altLang="en-US" sz="1200" dirty="0">
                <a:solidFill>
                  <a:srgbClr val="003738"/>
                </a:solidFill>
              </a:rPr>
              <a:t>볼륨</a:t>
            </a:r>
            <a:r>
              <a:rPr lang="en-US" altLang="ko-KR" sz="1200" dirty="0">
                <a:solidFill>
                  <a:srgbClr val="003738"/>
                </a:solidFill>
              </a:rPr>
              <a:t>, </a:t>
            </a:r>
            <a:r>
              <a:rPr lang="ko-KR" altLang="en-US" sz="1200" dirty="0">
                <a:solidFill>
                  <a:srgbClr val="003738"/>
                </a:solidFill>
              </a:rPr>
              <a:t>폴더 단위 백업 대상 선택</a:t>
            </a: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예외 처리 옵션 제공</a:t>
            </a:r>
          </a:p>
        </p:txBody>
      </p:sp>
      <p:pic>
        <p:nvPicPr>
          <p:cNvPr id="10" name="Graphic 48">
            <a:extLst>
              <a:ext uri="{FF2B5EF4-FFF2-40B4-BE49-F238E27FC236}">
                <a16:creationId xmlns:a16="http://schemas.microsoft.com/office/drawing/2014/main" id="{2886BEDA-17F1-490C-8180-C4B957A28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94783" y="1625926"/>
            <a:ext cx="489090" cy="656411"/>
          </a:xfrm>
          <a:prstGeom prst="rect">
            <a:avLst/>
          </a:prstGeom>
        </p:spPr>
      </p:pic>
      <p:pic>
        <p:nvPicPr>
          <p:cNvPr id="11" name="Graphic 67">
            <a:extLst>
              <a:ext uri="{FF2B5EF4-FFF2-40B4-BE49-F238E27FC236}">
                <a16:creationId xmlns:a16="http://schemas.microsoft.com/office/drawing/2014/main" id="{F047E46B-C451-4FFF-850E-532622311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1797" y="1625927"/>
            <a:ext cx="489090" cy="656411"/>
          </a:xfrm>
          <a:prstGeom prst="rect">
            <a:avLst/>
          </a:prstGeom>
        </p:spPr>
      </p:pic>
      <p:sp>
        <p:nvSpPr>
          <p:cNvPr id="12" name="Rounded Rectangle 19">
            <a:extLst>
              <a:ext uri="{FF2B5EF4-FFF2-40B4-BE49-F238E27FC236}">
                <a16:creationId xmlns:a16="http://schemas.microsoft.com/office/drawing/2014/main" id="{75964B09-EB3A-4EA8-83BC-7C86BEC55D3E}"/>
              </a:ext>
            </a:extLst>
          </p:cNvPr>
          <p:cNvSpPr/>
          <p:nvPr/>
        </p:nvSpPr>
        <p:spPr bwMode="auto">
          <a:xfrm>
            <a:off x="6243693" y="2695492"/>
            <a:ext cx="1337529" cy="895863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DF8C4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L" sz="13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" name="Group 40">
            <a:extLst>
              <a:ext uri="{FF2B5EF4-FFF2-40B4-BE49-F238E27FC236}">
                <a16:creationId xmlns:a16="http://schemas.microsoft.com/office/drawing/2014/main" id="{916F6E21-7F6C-4D8F-81F0-E07A23317749}"/>
              </a:ext>
            </a:extLst>
          </p:cNvPr>
          <p:cNvGrpSpPr/>
          <p:nvPr/>
        </p:nvGrpSpPr>
        <p:grpSpPr>
          <a:xfrm>
            <a:off x="6001798" y="2468603"/>
            <a:ext cx="483789" cy="324803"/>
            <a:chOff x="2043359" y="3334556"/>
            <a:chExt cx="625498" cy="401954"/>
          </a:xfrm>
        </p:grpSpPr>
        <p:sp>
          <p:nvSpPr>
            <p:cNvPr id="14" name="Rounded Rectangle 45">
              <a:extLst>
                <a:ext uri="{FF2B5EF4-FFF2-40B4-BE49-F238E27FC236}">
                  <a16:creationId xmlns:a16="http://schemas.microsoft.com/office/drawing/2014/main" id="{DAB5C41F-3DB9-4CD6-8103-CFB8F60F847F}"/>
                </a:ext>
              </a:extLst>
            </p:cNvPr>
            <p:cNvSpPr/>
            <p:nvPr/>
          </p:nvSpPr>
          <p:spPr bwMode="auto">
            <a:xfrm>
              <a:off x="2069058" y="3381064"/>
              <a:ext cx="599799" cy="355446"/>
            </a:xfrm>
            <a:prstGeom prst="roundRect">
              <a:avLst>
                <a:gd name="adj" fmla="val 13582"/>
              </a:avLst>
            </a:prstGeom>
            <a:solidFill>
              <a:srgbClr val="DF8C42"/>
            </a:solidFill>
            <a:ln w="31750">
              <a:solidFill>
                <a:srgbClr val="DF8C4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" name="Group 46">
              <a:extLst>
                <a:ext uri="{FF2B5EF4-FFF2-40B4-BE49-F238E27FC236}">
                  <a16:creationId xmlns:a16="http://schemas.microsoft.com/office/drawing/2014/main" id="{A3F17B5B-1B5E-4444-A508-2914D72E507B}"/>
                </a:ext>
              </a:extLst>
            </p:cNvPr>
            <p:cNvGrpSpPr/>
            <p:nvPr/>
          </p:nvGrpSpPr>
          <p:grpSpPr>
            <a:xfrm>
              <a:off x="2043359" y="3334556"/>
              <a:ext cx="325598" cy="325598"/>
              <a:chOff x="1089530" y="3252084"/>
              <a:chExt cx="325598" cy="325598"/>
            </a:xfrm>
          </p:grpSpPr>
          <p:sp>
            <p:nvSpPr>
              <p:cNvPr id="22" name="Oval 53">
                <a:extLst>
                  <a:ext uri="{FF2B5EF4-FFF2-40B4-BE49-F238E27FC236}">
                    <a16:creationId xmlns:a16="http://schemas.microsoft.com/office/drawing/2014/main" id="{DBC8EFA9-953F-4FA4-AB82-8F9445BBDD0A}"/>
                  </a:ext>
                </a:extLst>
              </p:cNvPr>
              <p:cNvSpPr/>
              <p:nvPr/>
            </p:nvSpPr>
            <p:spPr bwMode="auto">
              <a:xfrm>
                <a:off x="1157079" y="3323992"/>
                <a:ext cx="190500" cy="1905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3" name="Picture 54">
                <a:extLst>
                  <a:ext uri="{FF2B5EF4-FFF2-40B4-BE49-F238E27FC236}">
                    <a16:creationId xmlns:a16="http://schemas.microsoft.com/office/drawing/2014/main" id="{CC58F10B-D603-4288-B898-8051B8471A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89530" y="3252084"/>
                <a:ext cx="325598" cy="325598"/>
              </a:xfrm>
              <a:prstGeom prst="rect">
                <a:avLst/>
              </a:prstGeom>
            </p:spPr>
          </p:pic>
        </p:grpSp>
        <p:cxnSp>
          <p:nvCxnSpPr>
            <p:cNvPr id="16" name="Straight Connector 47">
              <a:extLst>
                <a:ext uri="{FF2B5EF4-FFF2-40B4-BE49-F238E27FC236}">
                  <a16:creationId xmlns:a16="http://schemas.microsoft.com/office/drawing/2014/main" id="{A4385020-87B1-43F6-88AB-8E638E0616E2}"/>
                </a:ext>
              </a:extLst>
            </p:cNvPr>
            <p:cNvCxnSpPr>
              <a:cxnSpLocks/>
            </p:cNvCxnSpPr>
            <p:nvPr/>
          </p:nvCxnSpPr>
          <p:spPr>
            <a:xfrm>
              <a:off x="2096128" y="3684468"/>
              <a:ext cx="545657" cy="0"/>
            </a:xfrm>
            <a:prstGeom prst="line">
              <a:avLst/>
            </a:prstGeom>
            <a:ln w="12700">
              <a:solidFill>
                <a:schemeClr val="bg1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8">
              <a:extLst>
                <a:ext uri="{FF2B5EF4-FFF2-40B4-BE49-F238E27FC236}">
                  <a16:creationId xmlns:a16="http://schemas.microsoft.com/office/drawing/2014/main" id="{A3D02C8B-1F33-4636-BF46-D2A3A4D99AEF}"/>
                </a:ext>
              </a:extLst>
            </p:cNvPr>
            <p:cNvCxnSpPr>
              <a:cxnSpLocks/>
            </p:cNvCxnSpPr>
            <p:nvPr/>
          </p:nvCxnSpPr>
          <p:spPr>
            <a:xfrm>
              <a:off x="2096127" y="3635297"/>
              <a:ext cx="545657" cy="0"/>
            </a:xfrm>
            <a:prstGeom prst="line">
              <a:avLst/>
            </a:prstGeom>
            <a:ln w="6350">
              <a:solidFill>
                <a:schemeClr val="bg1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49">
              <a:extLst>
                <a:ext uri="{FF2B5EF4-FFF2-40B4-BE49-F238E27FC236}">
                  <a16:creationId xmlns:a16="http://schemas.microsoft.com/office/drawing/2014/main" id="{81659949-5EC3-4AB7-AC22-BAE87CE6CB58}"/>
                </a:ext>
              </a:extLst>
            </p:cNvPr>
            <p:cNvCxnSpPr>
              <a:cxnSpLocks/>
            </p:cNvCxnSpPr>
            <p:nvPr/>
          </p:nvCxnSpPr>
          <p:spPr>
            <a:xfrm>
              <a:off x="2368955" y="3422572"/>
              <a:ext cx="255638" cy="0"/>
            </a:xfrm>
            <a:prstGeom prst="line">
              <a:avLst/>
            </a:prstGeom>
            <a:ln w="6350">
              <a:solidFill>
                <a:schemeClr val="bg1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50">
              <a:extLst>
                <a:ext uri="{FF2B5EF4-FFF2-40B4-BE49-F238E27FC236}">
                  <a16:creationId xmlns:a16="http://schemas.microsoft.com/office/drawing/2014/main" id="{84C13D1A-AA85-4974-A31C-D5C9714CF364}"/>
                </a:ext>
              </a:extLst>
            </p:cNvPr>
            <p:cNvCxnSpPr>
              <a:cxnSpLocks/>
            </p:cNvCxnSpPr>
            <p:nvPr/>
          </p:nvCxnSpPr>
          <p:spPr>
            <a:xfrm>
              <a:off x="2368955" y="3470197"/>
              <a:ext cx="255638" cy="0"/>
            </a:xfrm>
            <a:prstGeom prst="line">
              <a:avLst/>
            </a:prstGeom>
            <a:ln w="12700">
              <a:solidFill>
                <a:schemeClr val="bg1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51">
              <a:extLst>
                <a:ext uri="{FF2B5EF4-FFF2-40B4-BE49-F238E27FC236}">
                  <a16:creationId xmlns:a16="http://schemas.microsoft.com/office/drawing/2014/main" id="{E8B4894D-9097-4668-A4A8-FFF23813BC86}"/>
                </a:ext>
              </a:extLst>
            </p:cNvPr>
            <p:cNvCxnSpPr>
              <a:cxnSpLocks/>
            </p:cNvCxnSpPr>
            <p:nvPr/>
          </p:nvCxnSpPr>
          <p:spPr>
            <a:xfrm>
              <a:off x="2368955" y="3596964"/>
              <a:ext cx="255638" cy="0"/>
            </a:xfrm>
            <a:prstGeom prst="line">
              <a:avLst/>
            </a:prstGeom>
            <a:ln w="6350">
              <a:solidFill>
                <a:schemeClr val="bg1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52">
              <a:extLst>
                <a:ext uri="{FF2B5EF4-FFF2-40B4-BE49-F238E27FC236}">
                  <a16:creationId xmlns:a16="http://schemas.microsoft.com/office/drawing/2014/main" id="{9BD29AC1-6B2A-4C3F-A934-81230AFE994F}"/>
                </a:ext>
              </a:extLst>
            </p:cNvPr>
            <p:cNvCxnSpPr>
              <a:cxnSpLocks/>
            </p:cNvCxnSpPr>
            <p:nvPr/>
          </p:nvCxnSpPr>
          <p:spPr>
            <a:xfrm>
              <a:off x="2368955" y="3558787"/>
              <a:ext cx="255638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Graphic 30">
            <a:extLst>
              <a:ext uri="{FF2B5EF4-FFF2-40B4-BE49-F238E27FC236}">
                <a16:creationId xmlns:a16="http://schemas.microsoft.com/office/drawing/2014/main" id="{71E5D4D5-AAE3-4E74-90C2-349F6C9FB4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8179" y="2855232"/>
            <a:ext cx="431177" cy="249629"/>
          </a:xfrm>
          <a:prstGeom prst="rect">
            <a:avLst/>
          </a:prstGeom>
        </p:spPr>
      </p:pic>
      <p:pic>
        <p:nvPicPr>
          <p:cNvPr id="37" name="Graphic 30">
            <a:extLst>
              <a:ext uri="{FF2B5EF4-FFF2-40B4-BE49-F238E27FC236}">
                <a16:creationId xmlns:a16="http://schemas.microsoft.com/office/drawing/2014/main" id="{F8900447-3718-4AE7-AC5C-7B36B4F795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2457" y="2855232"/>
            <a:ext cx="431177" cy="249629"/>
          </a:xfrm>
          <a:prstGeom prst="rect">
            <a:avLst/>
          </a:prstGeom>
        </p:spPr>
      </p:pic>
      <p:pic>
        <p:nvPicPr>
          <p:cNvPr id="38" name="Graphic 30">
            <a:extLst>
              <a:ext uri="{FF2B5EF4-FFF2-40B4-BE49-F238E27FC236}">
                <a16:creationId xmlns:a16="http://schemas.microsoft.com/office/drawing/2014/main" id="{D2E29FBE-0212-431C-9FA4-9C850F2EFE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2457" y="3236261"/>
            <a:ext cx="431177" cy="249629"/>
          </a:xfrm>
          <a:prstGeom prst="rect">
            <a:avLst/>
          </a:prstGeom>
        </p:spPr>
      </p:pic>
      <p:pic>
        <p:nvPicPr>
          <p:cNvPr id="39" name="Graphic 30">
            <a:extLst>
              <a:ext uri="{FF2B5EF4-FFF2-40B4-BE49-F238E27FC236}">
                <a16:creationId xmlns:a16="http://schemas.microsoft.com/office/drawing/2014/main" id="{261B0086-256F-418D-9E12-EAB1BE040C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4837" y="3236261"/>
            <a:ext cx="431177" cy="2496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7E0FF8-4BFC-4B38-9C64-C72F08B90C86}"/>
              </a:ext>
            </a:extLst>
          </p:cNvPr>
          <p:cNvSpPr txBox="1"/>
          <p:nvPr/>
        </p:nvSpPr>
        <p:spPr>
          <a:xfrm>
            <a:off x="7794783" y="2328011"/>
            <a:ext cx="11424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중앙 배포 서버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71F14E-8187-4A9C-AEEB-0B09B0678052}"/>
              </a:ext>
            </a:extLst>
          </p:cNvPr>
          <p:cNvSpPr txBox="1"/>
          <p:nvPr/>
        </p:nvSpPr>
        <p:spPr>
          <a:xfrm>
            <a:off x="6453783" y="2461849"/>
            <a:ext cx="11424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부서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3F587EF-4B20-4F1A-9429-2343FFE4B0C9}"/>
              </a:ext>
            </a:extLst>
          </p:cNvPr>
          <p:cNvGrpSpPr/>
          <p:nvPr/>
        </p:nvGrpSpPr>
        <p:grpSpPr>
          <a:xfrm>
            <a:off x="9078529" y="2461849"/>
            <a:ext cx="1563888" cy="1120717"/>
            <a:chOff x="9078529" y="2461849"/>
            <a:chExt cx="1563888" cy="1120717"/>
          </a:xfrm>
        </p:grpSpPr>
        <p:sp>
          <p:nvSpPr>
            <p:cNvPr id="24" name="Rectangle: Rounded Corners 17">
              <a:extLst>
                <a:ext uri="{FF2B5EF4-FFF2-40B4-BE49-F238E27FC236}">
                  <a16:creationId xmlns:a16="http://schemas.microsoft.com/office/drawing/2014/main" id="{8633CFCD-669D-4681-938D-FEC08C052530}"/>
                </a:ext>
              </a:extLst>
            </p:cNvPr>
            <p:cNvSpPr/>
            <p:nvPr/>
          </p:nvSpPr>
          <p:spPr bwMode="auto">
            <a:xfrm>
              <a:off x="9155916" y="2680644"/>
              <a:ext cx="1321910" cy="90192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94EB2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" name="Group 23">
              <a:extLst>
                <a:ext uri="{FF2B5EF4-FFF2-40B4-BE49-F238E27FC236}">
                  <a16:creationId xmlns:a16="http://schemas.microsoft.com/office/drawing/2014/main" id="{0E246DDF-4092-4377-AEE6-5A9F04634817}"/>
                </a:ext>
              </a:extLst>
            </p:cNvPr>
            <p:cNvGrpSpPr/>
            <p:nvPr/>
          </p:nvGrpSpPr>
          <p:grpSpPr>
            <a:xfrm>
              <a:off x="10136888" y="2464016"/>
              <a:ext cx="505529" cy="324860"/>
              <a:chOff x="650444" y="3372734"/>
              <a:chExt cx="625498" cy="401954"/>
            </a:xfrm>
          </p:grpSpPr>
          <p:sp>
            <p:nvSpPr>
              <p:cNvPr id="26" name="Rounded Rectangle 27">
                <a:extLst>
                  <a:ext uri="{FF2B5EF4-FFF2-40B4-BE49-F238E27FC236}">
                    <a16:creationId xmlns:a16="http://schemas.microsoft.com/office/drawing/2014/main" id="{7B5ACB7E-CE6C-4DE5-B90B-45FEACCFBCD7}"/>
                  </a:ext>
                </a:extLst>
              </p:cNvPr>
              <p:cNvSpPr/>
              <p:nvPr/>
            </p:nvSpPr>
            <p:spPr bwMode="auto">
              <a:xfrm>
                <a:off x="676143" y="3419242"/>
                <a:ext cx="599799" cy="355446"/>
              </a:xfrm>
              <a:prstGeom prst="roundRect">
                <a:avLst>
                  <a:gd name="adj" fmla="val 13582"/>
                </a:avLst>
              </a:prstGeom>
              <a:solidFill>
                <a:srgbClr val="94EB20"/>
              </a:solidFill>
              <a:ln w="31750">
                <a:solidFill>
                  <a:srgbClr val="94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7" name="Group 28">
                <a:extLst>
                  <a:ext uri="{FF2B5EF4-FFF2-40B4-BE49-F238E27FC236}">
                    <a16:creationId xmlns:a16="http://schemas.microsoft.com/office/drawing/2014/main" id="{4E7C1786-006B-438E-A2DC-AE1D304A471C}"/>
                  </a:ext>
                </a:extLst>
              </p:cNvPr>
              <p:cNvGrpSpPr/>
              <p:nvPr/>
            </p:nvGrpSpPr>
            <p:grpSpPr>
              <a:xfrm>
                <a:off x="650444" y="3372734"/>
                <a:ext cx="325598" cy="325598"/>
                <a:chOff x="1089530" y="3252084"/>
                <a:chExt cx="325598" cy="325598"/>
              </a:xfrm>
            </p:grpSpPr>
            <p:sp>
              <p:nvSpPr>
                <p:cNvPr id="34" name="Oval 35">
                  <a:extLst>
                    <a:ext uri="{FF2B5EF4-FFF2-40B4-BE49-F238E27FC236}">
                      <a16:creationId xmlns:a16="http://schemas.microsoft.com/office/drawing/2014/main" id="{D6D4E2F8-961A-44FB-A102-E4B101575B2C}"/>
                    </a:ext>
                  </a:extLst>
                </p:cNvPr>
                <p:cNvSpPr/>
                <p:nvPr/>
              </p:nvSpPr>
              <p:spPr bwMode="auto">
                <a:xfrm>
                  <a:off x="1157079" y="3323992"/>
                  <a:ext cx="190500" cy="1905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35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Tahoma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5" name="Picture 36">
                  <a:extLst>
                    <a:ext uri="{FF2B5EF4-FFF2-40B4-BE49-F238E27FC236}">
                      <a16:creationId xmlns:a16="http://schemas.microsoft.com/office/drawing/2014/main" id="{D2171C0D-B134-4994-A849-29682EAA0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9530" y="3252084"/>
                  <a:ext cx="325598" cy="325598"/>
                </a:xfrm>
                <a:prstGeom prst="rect">
                  <a:avLst/>
                </a:prstGeom>
              </p:spPr>
            </p:pic>
          </p:grpSp>
          <p:cxnSp>
            <p:nvCxnSpPr>
              <p:cNvPr id="28" name="Straight Connector 29">
                <a:extLst>
                  <a:ext uri="{FF2B5EF4-FFF2-40B4-BE49-F238E27FC236}">
                    <a16:creationId xmlns:a16="http://schemas.microsoft.com/office/drawing/2014/main" id="{E40DCB74-A7ED-4CB1-BAFE-5F320DBD9D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213" y="3722646"/>
                <a:ext cx="54565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30">
                <a:extLst>
                  <a:ext uri="{FF2B5EF4-FFF2-40B4-BE49-F238E27FC236}">
                    <a16:creationId xmlns:a16="http://schemas.microsoft.com/office/drawing/2014/main" id="{8D9DB0BD-4F2F-4DCF-A572-9CBCF4AA64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212" y="3673475"/>
                <a:ext cx="545657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31">
                <a:extLst>
                  <a:ext uri="{FF2B5EF4-FFF2-40B4-BE49-F238E27FC236}">
                    <a16:creationId xmlns:a16="http://schemas.microsoft.com/office/drawing/2014/main" id="{5320A261-9143-4DE6-A119-CD350385FA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040" y="3460750"/>
                <a:ext cx="255638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2">
                <a:extLst>
                  <a:ext uri="{FF2B5EF4-FFF2-40B4-BE49-F238E27FC236}">
                    <a16:creationId xmlns:a16="http://schemas.microsoft.com/office/drawing/2014/main" id="{DA9BA941-1755-4B49-8912-CC193EC8B7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040" y="3508375"/>
                <a:ext cx="255638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3">
                <a:extLst>
                  <a:ext uri="{FF2B5EF4-FFF2-40B4-BE49-F238E27FC236}">
                    <a16:creationId xmlns:a16="http://schemas.microsoft.com/office/drawing/2014/main" id="{F27A2215-3376-4DB0-A36E-D230DE1FCB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040" y="3635142"/>
                <a:ext cx="255638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4">
                <a:extLst>
                  <a:ext uri="{FF2B5EF4-FFF2-40B4-BE49-F238E27FC236}">
                    <a16:creationId xmlns:a16="http://schemas.microsoft.com/office/drawing/2014/main" id="{74EB6D5E-08E0-4AE5-93B3-D6B3AA2174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040" y="3596965"/>
                <a:ext cx="255638" cy="0"/>
              </a:xfrm>
              <a:prstGeom prst="line">
                <a:avLst/>
              </a:prstGeom>
              <a:ln w="9525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Graphic 30">
              <a:extLst>
                <a:ext uri="{FF2B5EF4-FFF2-40B4-BE49-F238E27FC236}">
                  <a16:creationId xmlns:a16="http://schemas.microsoft.com/office/drawing/2014/main" id="{23F17299-3E52-438F-8E92-85FB77C82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97527" y="2855232"/>
              <a:ext cx="431177" cy="249629"/>
            </a:xfrm>
            <a:prstGeom prst="rect">
              <a:avLst/>
            </a:prstGeom>
          </p:spPr>
        </p:pic>
        <p:pic>
          <p:nvPicPr>
            <p:cNvPr id="41" name="Graphic 30">
              <a:extLst>
                <a:ext uri="{FF2B5EF4-FFF2-40B4-BE49-F238E27FC236}">
                  <a16:creationId xmlns:a16="http://schemas.microsoft.com/office/drawing/2014/main" id="{1441EBA8-1F5E-4D47-AE47-900366FE8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51805" y="2855232"/>
              <a:ext cx="431177" cy="249629"/>
            </a:xfrm>
            <a:prstGeom prst="rect">
              <a:avLst/>
            </a:prstGeom>
          </p:spPr>
        </p:pic>
        <p:pic>
          <p:nvPicPr>
            <p:cNvPr id="42" name="Graphic 29">
              <a:extLst>
                <a:ext uri="{FF2B5EF4-FFF2-40B4-BE49-F238E27FC236}">
                  <a16:creationId xmlns:a16="http://schemas.microsoft.com/office/drawing/2014/main" id="{A724DF6B-E86D-4F22-A17E-1D3DAA114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350638" y="3193244"/>
              <a:ext cx="378066" cy="278575"/>
            </a:xfrm>
            <a:prstGeom prst="rect">
              <a:avLst/>
            </a:prstGeom>
          </p:spPr>
        </p:pic>
        <p:pic>
          <p:nvPicPr>
            <p:cNvPr id="43" name="Graphic 29">
              <a:extLst>
                <a:ext uri="{FF2B5EF4-FFF2-40B4-BE49-F238E27FC236}">
                  <a16:creationId xmlns:a16="http://schemas.microsoft.com/office/drawing/2014/main" id="{A35B041F-8B5D-4614-9289-5842929B4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878360" y="3193244"/>
              <a:ext cx="378066" cy="27857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598551D-6C37-44EA-9DDA-58E7BCB703B9}"/>
                </a:ext>
              </a:extLst>
            </p:cNvPr>
            <p:cNvSpPr txBox="1"/>
            <p:nvPr/>
          </p:nvSpPr>
          <p:spPr>
            <a:xfrm>
              <a:off x="9078529" y="2461849"/>
              <a:ext cx="1142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</a:rPr>
                <a:t>B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</a:rPr>
                <a:t>부서</a:t>
              </a:r>
            </a:p>
          </p:txBody>
        </p:sp>
      </p:grp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6FC1EC51-B2CA-4BD7-9450-5FD87E794844}"/>
              </a:ext>
            </a:extLst>
          </p:cNvPr>
          <p:cNvCxnSpPr>
            <a:stCxn id="10" idx="1"/>
            <a:endCxn id="44" idx="0"/>
          </p:cNvCxnSpPr>
          <p:nvPr/>
        </p:nvCxnSpPr>
        <p:spPr>
          <a:xfrm rot="10800000" flipV="1">
            <a:off x="7025025" y="1954131"/>
            <a:ext cx="769758" cy="507717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52C4341-B889-49C7-97E8-850ECBACDD4F}"/>
              </a:ext>
            </a:extLst>
          </p:cNvPr>
          <p:cNvCxnSpPr>
            <a:stCxn id="11" idx="3"/>
            <a:endCxn id="46" idx="0"/>
          </p:cNvCxnSpPr>
          <p:nvPr/>
        </p:nvCxnSpPr>
        <p:spPr>
          <a:xfrm>
            <a:off x="8870887" y="1954133"/>
            <a:ext cx="778884" cy="507716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4692D0B-7798-4447-A78A-EC0C6C105AAC}"/>
              </a:ext>
            </a:extLst>
          </p:cNvPr>
          <p:cNvSpPr txBox="1"/>
          <p:nvPr/>
        </p:nvSpPr>
        <p:spPr>
          <a:xfrm>
            <a:off x="6924527" y="1725433"/>
            <a:ext cx="10054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AD </a:t>
            </a:r>
            <a:r>
              <a:rPr lang="ko-KR" altLang="en-US" sz="1000" dirty="0"/>
              <a:t>연동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7401DD7-C0B3-4044-B6DD-0D38BC5D7BE0}"/>
              </a:ext>
            </a:extLst>
          </p:cNvPr>
          <p:cNvSpPr txBox="1"/>
          <p:nvPr/>
        </p:nvSpPr>
        <p:spPr>
          <a:xfrm>
            <a:off x="9078529" y="1725433"/>
            <a:ext cx="10054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IP </a:t>
            </a:r>
            <a:r>
              <a:rPr lang="ko-KR" altLang="en-US" sz="1000" dirty="0"/>
              <a:t>대역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3E0F0DA2-F235-4E2F-8E71-AD4475991D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243" y="1725433"/>
            <a:ext cx="4704493" cy="3332659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B66464ED-C346-45F9-9999-5A814EE44E47}"/>
              </a:ext>
            </a:extLst>
          </p:cNvPr>
          <p:cNvSpPr/>
          <p:nvPr/>
        </p:nvSpPr>
        <p:spPr>
          <a:xfrm>
            <a:off x="1744257" y="2296933"/>
            <a:ext cx="3585524" cy="93932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B37549FD-D3F0-4916-BB6E-31D38345E0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83329" y="3324994"/>
            <a:ext cx="2961734" cy="13234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7" name="그래픽 56">
            <a:extLst>
              <a:ext uri="{FF2B5EF4-FFF2-40B4-BE49-F238E27FC236}">
                <a16:creationId xmlns:a16="http://schemas.microsoft.com/office/drawing/2014/main" id="{03E07D0F-8082-4D2B-90D6-9CC73E2104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69157" y="5497273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3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FAD39-34DF-4233-A371-9CDBDF6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중앙 백업 정책 적용 및 개별 사용자 백업</a:t>
            </a:r>
          </a:p>
        </p:txBody>
      </p:sp>
      <p:sp>
        <p:nvSpPr>
          <p:cNvPr id="7" name="텍스트 개체 틀 18">
            <a:extLst>
              <a:ext uri="{FF2B5EF4-FFF2-40B4-BE49-F238E27FC236}">
                <a16:creationId xmlns:a16="http://schemas.microsoft.com/office/drawing/2014/main" id="{3E620608-6047-4190-B136-E103A2C6DA47}"/>
              </a:ext>
            </a:extLst>
          </p:cNvPr>
          <p:cNvSpPr txBox="1">
            <a:spLocks/>
          </p:cNvSpPr>
          <p:nvPr/>
        </p:nvSpPr>
        <p:spPr>
          <a:xfrm>
            <a:off x="215900" y="1148252"/>
            <a:ext cx="11520000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>
                <a:solidFill>
                  <a:srgbClr val="003738"/>
                </a:solidFill>
              </a:rPr>
              <a:t>관리자가 </a:t>
            </a:r>
            <a:r>
              <a:rPr lang="ko-KR" altLang="en-US" sz="2000" dirty="0">
                <a:solidFill>
                  <a:srgbClr val="003738"/>
                </a:solidFill>
              </a:rPr>
              <a:t>중앙에서 모든 업무 단말에 대한 단일 백업 정책을 배포 및 적용하며</a:t>
            </a:r>
            <a:r>
              <a:rPr lang="en-US" altLang="ko-KR" sz="2000" dirty="0">
                <a:solidFill>
                  <a:srgbClr val="003738"/>
                </a:solidFill>
              </a:rPr>
              <a:t>, </a:t>
            </a:r>
            <a:r>
              <a:rPr lang="ko-KR" altLang="en-US" sz="2000" dirty="0">
                <a:solidFill>
                  <a:srgbClr val="003738"/>
                </a:solidFill>
              </a:rPr>
              <a:t>개별 </a:t>
            </a:r>
            <a:br>
              <a:rPr lang="ko-KR" altLang="en-US" sz="2000" dirty="0">
                <a:solidFill>
                  <a:srgbClr val="003738"/>
                </a:solidFill>
              </a:rPr>
            </a:br>
            <a:r>
              <a:rPr lang="ko-KR" altLang="en-US" sz="2000" dirty="0">
                <a:solidFill>
                  <a:srgbClr val="003738"/>
                </a:solidFill>
              </a:rPr>
              <a:t>사용자가 백업 필요 시 볼륨</a:t>
            </a:r>
            <a:r>
              <a:rPr lang="en-US" altLang="ko-KR" sz="2000" dirty="0">
                <a:solidFill>
                  <a:srgbClr val="003738"/>
                </a:solidFill>
              </a:rPr>
              <a:t>, </a:t>
            </a:r>
            <a:r>
              <a:rPr lang="ko-KR" altLang="en-US" sz="2000" dirty="0">
                <a:solidFill>
                  <a:srgbClr val="003738"/>
                </a:solidFill>
              </a:rPr>
              <a:t>폴더</a:t>
            </a:r>
            <a:r>
              <a:rPr lang="en-US" altLang="ko-KR" sz="2000" dirty="0">
                <a:solidFill>
                  <a:srgbClr val="003738"/>
                </a:solidFill>
              </a:rPr>
              <a:t>, </a:t>
            </a:r>
            <a:r>
              <a:rPr lang="ko-KR" altLang="en-US" sz="2000" dirty="0">
                <a:solidFill>
                  <a:srgbClr val="003738"/>
                </a:solidFill>
              </a:rPr>
              <a:t>파일을 백업할 수 있는 사용자 기반의 백업 기능을 제공합니다</a:t>
            </a:r>
            <a:r>
              <a:rPr lang="en-US" altLang="ko-KR" sz="2000" dirty="0">
                <a:solidFill>
                  <a:srgbClr val="003738"/>
                </a:solidFill>
              </a:rPr>
              <a:t>.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998189C-190B-4EFF-A3E9-6CFA79103284}"/>
              </a:ext>
            </a:extLst>
          </p:cNvPr>
          <p:cNvGrpSpPr/>
          <p:nvPr/>
        </p:nvGrpSpPr>
        <p:grpSpPr>
          <a:xfrm>
            <a:off x="823784" y="1998721"/>
            <a:ext cx="5038082" cy="4115259"/>
            <a:chOff x="683568" y="2854175"/>
            <a:chExt cx="3894161" cy="3308087"/>
          </a:xfrm>
        </p:grpSpPr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4B77DF24-827F-436E-9714-E9EA1170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4577098"/>
              <a:ext cx="3828597" cy="1585164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FB366BEB-AAB3-4641-969B-D432A52AC4A0}"/>
                </a:ext>
              </a:extLst>
            </p:cNvPr>
            <p:cNvGrpSpPr/>
            <p:nvPr/>
          </p:nvGrpSpPr>
          <p:grpSpPr>
            <a:xfrm>
              <a:off x="1316334" y="3665582"/>
              <a:ext cx="2516350" cy="820759"/>
              <a:chOff x="585158" y="1990165"/>
              <a:chExt cx="2455994" cy="1259194"/>
            </a:xfrm>
          </p:grpSpPr>
          <p:pic>
            <p:nvPicPr>
              <p:cNvPr id="99" name="Picture 140">
                <a:extLst>
                  <a:ext uri="{FF2B5EF4-FFF2-40B4-BE49-F238E27FC236}">
                    <a16:creationId xmlns:a16="http://schemas.microsoft.com/office/drawing/2014/main" id="{D6E01CA3-CACE-4D07-AE7C-195A42990D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559877" y="1990165"/>
                <a:ext cx="546329" cy="507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Picture 115">
                <a:extLst>
                  <a:ext uri="{FF2B5EF4-FFF2-40B4-BE49-F238E27FC236}">
                    <a16:creationId xmlns:a16="http://schemas.microsoft.com/office/drawing/2014/main" id="{95507B26-FE64-44C1-87C4-FE9467ED75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85158" y="2851499"/>
                <a:ext cx="546329" cy="3978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Picture 115">
                <a:extLst>
                  <a:ext uri="{FF2B5EF4-FFF2-40B4-BE49-F238E27FC236}">
                    <a16:creationId xmlns:a16="http://schemas.microsoft.com/office/drawing/2014/main" id="{E0643E5D-3212-4655-80E0-5D38A408E4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192843" y="2851499"/>
                <a:ext cx="546329" cy="3978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264">
                <a:extLst>
                  <a:ext uri="{FF2B5EF4-FFF2-40B4-BE49-F238E27FC236}">
                    <a16:creationId xmlns:a16="http://schemas.microsoft.com/office/drawing/2014/main" id="{1121526C-104D-4FA1-A873-347DFAB6F2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887139" y="2891671"/>
                <a:ext cx="546329" cy="357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264">
                <a:extLst>
                  <a:ext uri="{FF2B5EF4-FFF2-40B4-BE49-F238E27FC236}">
                    <a16:creationId xmlns:a16="http://schemas.microsoft.com/office/drawing/2014/main" id="{30BECF57-1331-44A6-A4FC-05BA5331C0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494823" y="2891671"/>
                <a:ext cx="546329" cy="357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4" name="직선 화살표 연결선 103">
                <a:extLst>
                  <a:ext uri="{FF2B5EF4-FFF2-40B4-BE49-F238E27FC236}">
                    <a16:creationId xmlns:a16="http://schemas.microsoft.com/office/drawing/2014/main" id="{03A253EB-2B00-4330-8ADD-9D8FC2A6508B}"/>
                  </a:ext>
                </a:extLst>
              </p:cNvPr>
              <p:cNvCxnSpPr>
                <a:stCxn id="99" idx="2"/>
                <a:endCxn id="101" idx="0"/>
              </p:cNvCxnSpPr>
              <p:nvPr/>
            </p:nvCxnSpPr>
            <p:spPr>
              <a:xfrm flipH="1">
                <a:off x="1466008" y="2497305"/>
                <a:ext cx="367034" cy="35419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>
                    <a:lumMod val="50000"/>
                  </a:srgbClr>
                </a:solidFill>
                <a:prstDash val="dash"/>
                <a:tailEnd type="triangle"/>
              </a:ln>
              <a:effectLst/>
            </p:spPr>
          </p:cxnSp>
          <p:cxnSp>
            <p:nvCxnSpPr>
              <p:cNvPr id="105" name="직선 화살표 연결선 104">
                <a:extLst>
                  <a:ext uri="{FF2B5EF4-FFF2-40B4-BE49-F238E27FC236}">
                    <a16:creationId xmlns:a16="http://schemas.microsoft.com/office/drawing/2014/main" id="{8590C6BA-F320-4610-B080-63F02C1007B8}"/>
                  </a:ext>
                </a:extLst>
              </p:cNvPr>
              <p:cNvCxnSpPr>
                <a:stCxn id="99" idx="2"/>
                <a:endCxn id="102" idx="0"/>
              </p:cNvCxnSpPr>
              <p:nvPr/>
            </p:nvCxnSpPr>
            <p:spPr>
              <a:xfrm>
                <a:off x="1833042" y="2497305"/>
                <a:ext cx="327262" cy="39436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>
                    <a:lumMod val="50000"/>
                  </a:srgbClr>
                </a:solidFill>
                <a:prstDash val="dash"/>
                <a:tailEnd type="triangle"/>
              </a:ln>
              <a:effectLst/>
            </p:spPr>
          </p:cxnSp>
          <p:cxnSp>
            <p:nvCxnSpPr>
              <p:cNvPr id="106" name="직선 화살표 연결선 105">
                <a:extLst>
                  <a:ext uri="{FF2B5EF4-FFF2-40B4-BE49-F238E27FC236}">
                    <a16:creationId xmlns:a16="http://schemas.microsoft.com/office/drawing/2014/main" id="{2ACF4E65-202F-427C-A2CD-86670AEC619D}"/>
                  </a:ext>
                </a:extLst>
              </p:cNvPr>
              <p:cNvCxnSpPr>
                <a:stCxn id="99" idx="2"/>
                <a:endCxn id="103" idx="0"/>
              </p:cNvCxnSpPr>
              <p:nvPr/>
            </p:nvCxnSpPr>
            <p:spPr>
              <a:xfrm>
                <a:off x="1833042" y="2497305"/>
                <a:ext cx="934946" cy="394366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>
                    <a:lumMod val="50000"/>
                  </a:srgbClr>
                </a:solidFill>
                <a:prstDash val="dash"/>
                <a:tailEnd type="triangle"/>
              </a:ln>
              <a:effectLst/>
            </p:spPr>
          </p:cxn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9038E84E-F6F2-49B3-AAC8-EF054C6F9EBC}"/>
                  </a:ext>
                </a:extLst>
              </p:cNvPr>
              <p:cNvCxnSpPr>
                <a:stCxn id="99" idx="2"/>
                <a:endCxn id="100" idx="0"/>
              </p:cNvCxnSpPr>
              <p:nvPr/>
            </p:nvCxnSpPr>
            <p:spPr>
              <a:xfrm flipH="1">
                <a:off x="858323" y="2497305"/>
                <a:ext cx="974719" cy="35419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>
                    <a:lumMod val="50000"/>
                  </a:srgbClr>
                </a:solidFill>
                <a:prstDash val="dash"/>
                <a:tailEnd type="triangle"/>
              </a:ln>
              <a:effectLst/>
            </p:spPr>
          </p:cxn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DEDB2EA-A2D2-4922-BDBA-92B7498E3324}"/>
                </a:ext>
              </a:extLst>
            </p:cNvPr>
            <p:cNvSpPr txBox="1"/>
            <p:nvPr/>
          </p:nvSpPr>
          <p:spPr>
            <a:xfrm>
              <a:off x="1173705" y="3059102"/>
              <a:ext cx="2923195" cy="63094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defTabSz="685800" latinLnBrk="0">
                <a:defRPr/>
              </a:pPr>
              <a:r>
                <a:rPr lang="ko-KR" altLang="en-US" sz="1200" b="1" kern="0" dirty="0">
                  <a:solidFill>
                    <a:srgbClr val="FFFFFF">
                      <a:lumMod val="50000"/>
                    </a:srgbClr>
                  </a:solidFill>
                  <a:latin typeface="맑은 고딕"/>
                </a:rPr>
                <a:t>모든 단말에 공통 적용되는 백업 정책 배포 및 적용 </a:t>
              </a:r>
              <a:br>
                <a:rPr lang="en-US" altLang="ko-KR" sz="1200" b="1" kern="0" dirty="0">
                  <a:solidFill>
                    <a:srgbClr val="FFFFFF">
                      <a:lumMod val="50000"/>
                    </a:srgbClr>
                  </a:solidFill>
                  <a:latin typeface="맑은 고딕"/>
                </a:rPr>
              </a:br>
              <a:r>
                <a:rPr lang="en-US" altLang="ko-KR" sz="1100" b="1" kern="0" dirty="0">
                  <a:solidFill>
                    <a:srgbClr val="FFFFFF">
                      <a:lumMod val="50000"/>
                    </a:srgbClr>
                  </a:solidFill>
                  <a:latin typeface="맑은 고딕"/>
                </a:rPr>
                <a:t>(VAC: </a:t>
              </a:r>
              <a:r>
                <a:rPr lang="ko-KR" altLang="en-US" sz="1100" b="1" kern="0" dirty="0">
                  <a:solidFill>
                    <a:srgbClr val="FFFFFF">
                      <a:lumMod val="50000"/>
                    </a:srgbClr>
                  </a:solidFill>
                  <a:latin typeface="맑은 고딕"/>
                </a:rPr>
                <a:t>통합 모니터링 기능</a:t>
              </a:r>
              <a:r>
                <a:rPr lang="en-US" altLang="ko-KR" sz="1100" b="1" kern="0" dirty="0">
                  <a:solidFill>
                    <a:srgbClr val="FFFFFF">
                      <a:lumMod val="50000"/>
                    </a:srgbClr>
                  </a:solidFill>
                  <a:latin typeface="맑은 고딕"/>
                </a:rPr>
                <a:t> </a:t>
              </a:r>
              <a:r>
                <a:rPr lang="ko-KR" altLang="en-US" sz="1100" b="1" kern="0" dirty="0">
                  <a:solidFill>
                    <a:srgbClr val="FFFFFF">
                      <a:lumMod val="50000"/>
                    </a:srgbClr>
                  </a:solidFill>
                  <a:latin typeface="맑은 고딕"/>
                </a:rPr>
                <a:t>활용</a:t>
              </a:r>
              <a:r>
                <a:rPr lang="en-US" altLang="ko-KR" sz="1100" b="1" kern="0" dirty="0">
                  <a:solidFill>
                    <a:srgbClr val="FFFFFF">
                      <a:lumMod val="50000"/>
                    </a:srgbClr>
                  </a:solidFill>
                  <a:latin typeface="맑은 고딕"/>
                </a:rPr>
                <a:t>)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D31715B-3508-48CF-9EFC-FD012DB0069C}"/>
                </a:ext>
              </a:extLst>
            </p:cNvPr>
            <p:cNvSpPr txBox="1"/>
            <p:nvPr/>
          </p:nvSpPr>
          <p:spPr>
            <a:xfrm>
              <a:off x="684865" y="2854175"/>
              <a:ext cx="3892864" cy="272150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defTabSz="685800" latinLnBrk="0">
                <a:defRPr/>
              </a:pPr>
              <a:r>
                <a:rPr lang="ko-KR" altLang="en-US" sz="1600" b="1" u="sng" kern="0" dirty="0">
                  <a:solidFill>
                    <a:srgbClr val="000000"/>
                  </a:solidFill>
                  <a:latin typeface="맑은 고딕"/>
                </a:rPr>
                <a:t>공통 백업</a:t>
              </a: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3986B1A7-5F5F-46E0-8B47-534E83FF4EB2}"/>
              </a:ext>
            </a:extLst>
          </p:cNvPr>
          <p:cNvGrpSpPr/>
          <p:nvPr/>
        </p:nvGrpSpPr>
        <p:grpSpPr>
          <a:xfrm>
            <a:off x="6409480" y="2021279"/>
            <a:ext cx="5326420" cy="4092699"/>
            <a:chOff x="4588527" y="2867342"/>
            <a:chExt cx="3892864" cy="2971600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92835FDB-716C-4043-8345-F935394C0842}"/>
                </a:ext>
              </a:extLst>
            </p:cNvPr>
            <p:cNvGrpSpPr/>
            <p:nvPr/>
          </p:nvGrpSpPr>
          <p:grpSpPr>
            <a:xfrm>
              <a:off x="4629013" y="4667182"/>
              <a:ext cx="3817753" cy="1171760"/>
              <a:chOff x="-733564" y="1543035"/>
              <a:chExt cx="8325128" cy="1493087"/>
            </a:xfrm>
          </p:grpSpPr>
          <p:sp>
            <p:nvSpPr>
              <p:cNvPr id="125" name="Rectangle: Rounded Corners 17">
                <a:extLst>
                  <a:ext uri="{FF2B5EF4-FFF2-40B4-BE49-F238E27FC236}">
                    <a16:creationId xmlns:a16="http://schemas.microsoft.com/office/drawing/2014/main" id="{E0215148-B9B8-47D0-9B8E-D8C645343C03}"/>
                  </a:ext>
                </a:extLst>
              </p:cNvPr>
              <p:cNvSpPr/>
              <p:nvPr/>
            </p:nvSpPr>
            <p:spPr bwMode="auto">
              <a:xfrm>
                <a:off x="3685224" y="1743090"/>
                <a:ext cx="3906340" cy="1293032"/>
              </a:xfrm>
              <a:prstGeom prst="roundRect">
                <a:avLst>
                  <a:gd name="adj" fmla="val 7949"/>
                </a:avLst>
              </a:prstGeom>
              <a:noFill/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126" name="Rectangle 18">
                <a:extLst>
                  <a:ext uri="{FF2B5EF4-FFF2-40B4-BE49-F238E27FC236}">
                    <a16:creationId xmlns:a16="http://schemas.microsoft.com/office/drawing/2014/main" id="{90A1207D-D80D-4EFC-B78E-2460F59B147E}"/>
                  </a:ext>
                </a:extLst>
              </p:cNvPr>
              <p:cNvSpPr/>
              <p:nvPr/>
            </p:nvSpPr>
            <p:spPr>
              <a:xfrm>
                <a:off x="4414343" y="1543035"/>
                <a:ext cx="2713258" cy="313741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6030">
                  <a:buSzPct val="90000"/>
                  <a:defRPr/>
                </a:pPr>
                <a:r>
                  <a:rPr lang="en-US" sz="1000" b="1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latin typeface="맑은 고딕" panose="020B0503020000020004" pitchFamily="50" charset="-127"/>
                  </a:rPr>
                  <a:t>File-Level Backup</a:t>
                </a:r>
              </a:p>
            </p:txBody>
          </p:sp>
          <p:pic>
            <p:nvPicPr>
              <p:cNvPr id="127" name="Picture 2" descr="Volume-Level Backup">
                <a:extLst>
                  <a:ext uri="{FF2B5EF4-FFF2-40B4-BE49-F238E27FC236}">
                    <a16:creationId xmlns:a16="http://schemas.microsoft.com/office/drawing/2014/main" id="{46035CA9-1917-45B5-AF4A-475F931027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90631" y="1862799"/>
                <a:ext cx="3191228" cy="10848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File-Level Backup">
                <a:extLst>
                  <a:ext uri="{FF2B5EF4-FFF2-40B4-BE49-F238E27FC236}">
                    <a16:creationId xmlns:a16="http://schemas.microsoft.com/office/drawing/2014/main" id="{F5497506-17CC-43E8-9C32-5C1E9E9D4B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5079" y="1743090"/>
                <a:ext cx="2799277" cy="1293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9" name="Rectangle: Rounded Corners 12">
                <a:extLst>
                  <a:ext uri="{FF2B5EF4-FFF2-40B4-BE49-F238E27FC236}">
                    <a16:creationId xmlns:a16="http://schemas.microsoft.com/office/drawing/2014/main" id="{E2F25647-A1C7-47DF-B80D-47D58074F3C8}"/>
                  </a:ext>
                </a:extLst>
              </p:cNvPr>
              <p:cNvSpPr/>
              <p:nvPr/>
            </p:nvSpPr>
            <p:spPr bwMode="auto">
              <a:xfrm>
                <a:off x="-733564" y="1743090"/>
                <a:ext cx="3906340" cy="1293032"/>
              </a:xfrm>
              <a:prstGeom prst="roundRect">
                <a:avLst>
                  <a:gd name="adj" fmla="val 7949"/>
                </a:avLst>
              </a:prstGeom>
              <a:noFill/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130" name="Rectangle 16">
                <a:extLst>
                  <a:ext uri="{FF2B5EF4-FFF2-40B4-BE49-F238E27FC236}">
                    <a16:creationId xmlns:a16="http://schemas.microsoft.com/office/drawing/2014/main" id="{6BFF0083-529B-421E-9E27-A78C9D319B05}"/>
                  </a:ext>
                </a:extLst>
              </p:cNvPr>
              <p:cNvSpPr/>
              <p:nvPr/>
            </p:nvSpPr>
            <p:spPr>
              <a:xfrm>
                <a:off x="-261727" y="1543035"/>
                <a:ext cx="3283034" cy="313741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6030">
                  <a:buSzPct val="90000"/>
                  <a:defRPr/>
                </a:pPr>
                <a:r>
                  <a:rPr lang="en-US" sz="1000" b="1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latin typeface="맑은 고딕" panose="020B0503020000020004" pitchFamily="50" charset="-127"/>
                  </a:rPr>
                  <a:t>Volume-Level Backup</a:t>
                </a:r>
                <a:endParaRPr lang="en-AU" sz="1000" b="1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E0047C1-0DAC-47C2-9E8A-2AB13873A44E}"/>
                </a:ext>
              </a:extLst>
            </p:cNvPr>
            <p:cNvSpPr txBox="1"/>
            <p:nvPr/>
          </p:nvSpPr>
          <p:spPr>
            <a:xfrm>
              <a:off x="4588527" y="2867342"/>
              <a:ext cx="3892864" cy="245815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defTabSz="685800" latinLnBrk="0">
                <a:defRPr/>
              </a:pPr>
              <a:r>
                <a:rPr lang="ko-KR" altLang="en-US" sz="1600" b="1" u="sng" kern="0" dirty="0">
                  <a:solidFill>
                    <a:srgbClr val="000000"/>
                  </a:solidFill>
                  <a:latin typeface="맑은 고딕"/>
                </a:rPr>
                <a:t>개별 사용자 백업</a:t>
              </a: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C0521BBA-0279-41EF-9334-1FD4E5B31D53}"/>
                </a:ext>
              </a:extLst>
            </p:cNvPr>
            <p:cNvGrpSpPr/>
            <p:nvPr/>
          </p:nvGrpSpPr>
          <p:grpSpPr>
            <a:xfrm>
              <a:off x="5322778" y="3659404"/>
              <a:ext cx="2516350" cy="989746"/>
              <a:chOff x="3816850" y="2108524"/>
              <a:chExt cx="2455994" cy="1140835"/>
            </a:xfrm>
          </p:grpSpPr>
          <p:pic>
            <p:nvPicPr>
              <p:cNvPr id="113" name="Picture 115">
                <a:extLst>
                  <a:ext uri="{FF2B5EF4-FFF2-40B4-BE49-F238E27FC236}">
                    <a16:creationId xmlns:a16="http://schemas.microsoft.com/office/drawing/2014/main" id="{2D4CD098-7640-4B67-804C-5FE6CE40A0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816850" y="2851499"/>
                <a:ext cx="546329" cy="3978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4" name="Picture 115">
                <a:extLst>
                  <a:ext uri="{FF2B5EF4-FFF2-40B4-BE49-F238E27FC236}">
                    <a16:creationId xmlns:a16="http://schemas.microsoft.com/office/drawing/2014/main" id="{A274AF0F-20CB-4C05-84C6-6E3F8FB2CC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424535" y="2851499"/>
                <a:ext cx="546329" cy="3978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5" name="Picture 264">
                <a:extLst>
                  <a:ext uri="{FF2B5EF4-FFF2-40B4-BE49-F238E27FC236}">
                    <a16:creationId xmlns:a16="http://schemas.microsoft.com/office/drawing/2014/main" id="{ACB8A4CE-9150-4BC1-879F-0FAA796F89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18831" y="2891671"/>
                <a:ext cx="546329" cy="357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6" name="Picture 264">
                <a:extLst>
                  <a:ext uri="{FF2B5EF4-FFF2-40B4-BE49-F238E27FC236}">
                    <a16:creationId xmlns:a16="http://schemas.microsoft.com/office/drawing/2014/main" id="{37A5BE12-6090-4C35-8E03-432A4D362C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726515" y="2891671"/>
                <a:ext cx="546329" cy="357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7" name="Picture 6">
                <a:extLst>
                  <a:ext uri="{FF2B5EF4-FFF2-40B4-BE49-F238E27FC236}">
                    <a16:creationId xmlns:a16="http://schemas.microsoft.com/office/drawing/2014/main" id="{E02E3AE4-C276-415A-915E-1335D1D61A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266"/>
              <a:stretch/>
            </p:blipFill>
            <p:spPr bwMode="auto">
              <a:xfrm>
                <a:off x="3900292" y="2108524"/>
                <a:ext cx="379444" cy="3669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8" name="Picture 6">
                <a:extLst>
                  <a:ext uri="{FF2B5EF4-FFF2-40B4-BE49-F238E27FC236}">
                    <a16:creationId xmlns:a16="http://schemas.microsoft.com/office/drawing/2014/main" id="{0D9A0EA1-8A6B-4345-9717-74006C269F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266"/>
              <a:stretch/>
            </p:blipFill>
            <p:spPr bwMode="auto">
              <a:xfrm>
                <a:off x="4507977" y="2108524"/>
                <a:ext cx="379444" cy="3669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9" name="Picture 6">
                <a:extLst>
                  <a:ext uri="{FF2B5EF4-FFF2-40B4-BE49-F238E27FC236}">
                    <a16:creationId xmlns:a16="http://schemas.microsoft.com/office/drawing/2014/main" id="{CEA2BF53-428D-4F01-A7BC-2A1FEA0A09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266"/>
              <a:stretch/>
            </p:blipFill>
            <p:spPr bwMode="auto">
              <a:xfrm>
                <a:off x="5202273" y="2108524"/>
                <a:ext cx="379444" cy="3669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0" name="Picture 6">
                <a:extLst>
                  <a:ext uri="{FF2B5EF4-FFF2-40B4-BE49-F238E27FC236}">
                    <a16:creationId xmlns:a16="http://schemas.microsoft.com/office/drawing/2014/main" id="{B8BCBF1E-3662-4609-A563-5C6D5D236B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266"/>
              <a:stretch/>
            </p:blipFill>
            <p:spPr bwMode="auto">
              <a:xfrm>
                <a:off x="5809957" y="2108524"/>
                <a:ext cx="379444" cy="3669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21" name="직선 화살표 연결선 120">
                <a:extLst>
                  <a:ext uri="{FF2B5EF4-FFF2-40B4-BE49-F238E27FC236}">
                    <a16:creationId xmlns:a16="http://schemas.microsoft.com/office/drawing/2014/main" id="{37610109-4F0E-4287-8362-CEDEB853345D}"/>
                  </a:ext>
                </a:extLst>
              </p:cNvPr>
              <p:cNvCxnSpPr>
                <a:stCxn id="117" idx="2"/>
                <a:endCxn id="113" idx="0"/>
              </p:cNvCxnSpPr>
              <p:nvPr/>
            </p:nvCxnSpPr>
            <p:spPr>
              <a:xfrm>
                <a:off x="4090014" y="2475478"/>
                <a:ext cx="1" cy="37602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>
                    <a:lumMod val="50000"/>
                  </a:srgbClr>
                </a:solidFill>
                <a:prstDash val="dash"/>
                <a:tailEnd type="triangle"/>
              </a:ln>
              <a:effectLst/>
            </p:spPr>
          </p:cxnSp>
          <p:cxnSp>
            <p:nvCxnSpPr>
              <p:cNvPr id="122" name="직선 화살표 연결선 121">
                <a:extLst>
                  <a:ext uri="{FF2B5EF4-FFF2-40B4-BE49-F238E27FC236}">
                    <a16:creationId xmlns:a16="http://schemas.microsoft.com/office/drawing/2014/main" id="{A9F5DA70-0B11-448D-95F9-7F4DAC3D6FF5}"/>
                  </a:ext>
                </a:extLst>
              </p:cNvPr>
              <p:cNvCxnSpPr>
                <a:stCxn id="118" idx="2"/>
                <a:endCxn id="114" idx="0"/>
              </p:cNvCxnSpPr>
              <p:nvPr/>
            </p:nvCxnSpPr>
            <p:spPr>
              <a:xfrm>
                <a:off x="4697699" y="2475478"/>
                <a:ext cx="1" cy="376021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>
                    <a:lumMod val="50000"/>
                  </a:srgbClr>
                </a:solidFill>
                <a:prstDash val="dash"/>
                <a:tailEnd type="triangle"/>
              </a:ln>
              <a:effectLst/>
            </p:spPr>
          </p:cxnSp>
          <p:cxnSp>
            <p:nvCxnSpPr>
              <p:cNvPr id="123" name="직선 화살표 연결선 122">
                <a:extLst>
                  <a:ext uri="{FF2B5EF4-FFF2-40B4-BE49-F238E27FC236}">
                    <a16:creationId xmlns:a16="http://schemas.microsoft.com/office/drawing/2014/main" id="{7262AB90-AC0F-4D64-98F1-C3B8708C393E}"/>
                  </a:ext>
                </a:extLst>
              </p:cNvPr>
              <p:cNvCxnSpPr>
                <a:stCxn id="119" idx="2"/>
                <a:endCxn id="115" idx="0"/>
              </p:cNvCxnSpPr>
              <p:nvPr/>
            </p:nvCxnSpPr>
            <p:spPr>
              <a:xfrm>
                <a:off x="5391995" y="2475478"/>
                <a:ext cx="1" cy="41619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>
                    <a:lumMod val="50000"/>
                  </a:srgbClr>
                </a:solidFill>
                <a:prstDash val="dash"/>
                <a:tailEnd type="triangle"/>
              </a:ln>
              <a:effectLst/>
            </p:spPr>
          </p:cxnSp>
          <p:cxnSp>
            <p:nvCxnSpPr>
              <p:cNvPr id="124" name="직선 화살표 연결선 123">
                <a:extLst>
                  <a:ext uri="{FF2B5EF4-FFF2-40B4-BE49-F238E27FC236}">
                    <a16:creationId xmlns:a16="http://schemas.microsoft.com/office/drawing/2014/main" id="{DE295C4A-FA10-4763-96BF-A8DC59760C4F}"/>
                  </a:ext>
                </a:extLst>
              </p:cNvPr>
              <p:cNvCxnSpPr>
                <a:stCxn id="120" idx="2"/>
                <a:endCxn id="116" idx="0"/>
              </p:cNvCxnSpPr>
              <p:nvPr/>
            </p:nvCxnSpPr>
            <p:spPr>
              <a:xfrm>
                <a:off x="5999679" y="2475478"/>
                <a:ext cx="1" cy="41619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FFFF">
                    <a:lumMod val="50000"/>
                  </a:srgbClr>
                </a:solidFill>
                <a:prstDash val="dash"/>
                <a:tailEnd type="triangle"/>
              </a:ln>
              <a:effectLst/>
            </p:spPr>
          </p:cxn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825DC3D-EFCE-4911-B8F2-5EF8449F4144}"/>
                </a:ext>
              </a:extLst>
            </p:cNvPr>
            <p:cNvSpPr txBox="1"/>
            <p:nvPr/>
          </p:nvSpPr>
          <p:spPr>
            <a:xfrm>
              <a:off x="5186270" y="3139469"/>
              <a:ext cx="2923195" cy="461665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defTabSz="685800" latinLnBrk="0">
                <a:defRPr/>
              </a:pPr>
              <a:r>
                <a:rPr lang="ko-KR" altLang="en-US" sz="1200" b="1" kern="0" dirty="0">
                  <a:solidFill>
                    <a:srgbClr val="FFFFFF">
                      <a:lumMod val="50000"/>
                    </a:srgbClr>
                  </a:solidFill>
                  <a:latin typeface="맑은 고딕"/>
                </a:rPr>
                <a:t>특정 파일</a:t>
              </a:r>
              <a:r>
                <a:rPr lang="en-US" altLang="ko-KR" sz="1200" b="1" kern="0" dirty="0">
                  <a:solidFill>
                    <a:srgbClr val="FFFFFF">
                      <a:lumMod val="50000"/>
                    </a:srgbClr>
                  </a:solidFill>
                  <a:latin typeface="맑은 고딕"/>
                </a:rPr>
                <a:t>, </a:t>
              </a:r>
              <a:r>
                <a:rPr lang="ko-KR" altLang="en-US" sz="1200" b="1" kern="0" dirty="0">
                  <a:solidFill>
                    <a:srgbClr val="FFFFFF">
                      <a:lumMod val="50000"/>
                    </a:srgbClr>
                  </a:solidFill>
                  <a:latin typeface="맑은 고딕"/>
                </a:rPr>
                <a:t>폴더 백업 필요 시 개별 사용자 설정 및 수행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33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3FAD39-34DF-4233-A371-9CDBDF60C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셀프 백업</a:t>
            </a:r>
            <a:r>
              <a:rPr lang="en-US" altLang="ko-KR" dirty="0"/>
              <a:t>/</a:t>
            </a:r>
            <a:r>
              <a:rPr lang="ko-KR" altLang="en-US" dirty="0"/>
              <a:t>복구 기능</a:t>
            </a:r>
          </a:p>
        </p:txBody>
      </p:sp>
      <p:sp>
        <p:nvSpPr>
          <p:cNvPr id="7" name="텍스트 개체 틀 18">
            <a:extLst>
              <a:ext uri="{FF2B5EF4-FFF2-40B4-BE49-F238E27FC236}">
                <a16:creationId xmlns:a16="http://schemas.microsoft.com/office/drawing/2014/main" id="{3E620608-6047-4190-B136-E103A2C6DA47}"/>
              </a:ext>
            </a:extLst>
          </p:cNvPr>
          <p:cNvSpPr txBox="1">
            <a:spLocks/>
          </p:cNvSpPr>
          <p:nvPr/>
        </p:nvSpPr>
        <p:spPr>
          <a:xfrm>
            <a:off x="215900" y="1148252"/>
            <a:ext cx="11520000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003738"/>
                </a:solidFill>
              </a:rPr>
              <a:t>사용자 데스크탑</a:t>
            </a:r>
            <a:r>
              <a:rPr lang="en-US" altLang="ko-KR" sz="2000" dirty="0">
                <a:solidFill>
                  <a:srgbClr val="003738"/>
                </a:solidFill>
              </a:rPr>
              <a:t>, </a:t>
            </a:r>
            <a:r>
              <a:rPr lang="ko-KR" altLang="en-US" sz="2000" dirty="0">
                <a:solidFill>
                  <a:srgbClr val="003738"/>
                </a:solidFill>
              </a:rPr>
              <a:t>노트북의 </a:t>
            </a:r>
            <a:r>
              <a:rPr lang="en-US" altLang="ko-KR" sz="2000" dirty="0">
                <a:solidFill>
                  <a:srgbClr val="003738"/>
                </a:solidFill>
              </a:rPr>
              <a:t>GUI</a:t>
            </a:r>
            <a:r>
              <a:rPr lang="ko-KR" altLang="en-US" sz="2000" dirty="0">
                <a:solidFill>
                  <a:srgbClr val="003738"/>
                </a:solidFill>
              </a:rPr>
              <a:t>를 통해 간편하게 특정 볼륨</a:t>
            </a:r>
            <a:r>
              <a:rPr lang="en-US" altLang="ko-KR" sz="2000" dirty="0">
                <a:solidFill>
                  <a:srgbClr val="003738"/>
                </a:solidFill>
              </a:rPr>
              <a:t>, </a:t>
            </a:r>
            <a:r>
              <a:rPr lang="ko-KR" altLang="en-US" sz="2000" dirty="0">
                <a:solidFill>
                  <a:srgbClr val="003738"/>
                </a:solidFill>
              </a:rPr>
              <a:t>폴더 단위 백업 설정 및 수행을 </a:t>
            </a:r>
            <a:br>
              <a:rPr lang="ko-KR" altLang="en-US" sz="2000" dirty="0">
                <a:solidFill>
                  <a:srgbClr val="003738"/>
                </a:solidFill>
              </a:rPr>
            </a:br>
            <a:r>
              <a:rPr lang="ko-KR" altLang="en-US" sz="2000" dirty="0">
                <a:solidFill>
                  <a:srgbClr val="003738"/>
                </a:solidFill>
              </a:rPr>
              <a:t>제공하며</a:t>
            </a:r>
            <a:r>
              <a:rPr lang="en-US" altLang="ko-KR" sz="2000" dirty="0">
                <a:solidFill>
                  <a:srgbClr val="003738"/>
                </a:solidFill>
              </a:rPr>
              <a:t>, </a:t>
            </a:r>
            <a:r>
              <a:rPr lang="ko-KR" altLang="en-US" sz="2000" dirty="0">
                <a:solidFill>
                  <a:srgbClr val="003738"/>
                </a:solidFill>
              </a:rPr>
              <a:t>단일 </a:t>
            </a:r>
            <a:r>
              <a:rPr lang="en-US" altLang="ko-KR" sz="2000" dirty="0">
                <a:solidFill>
                  <a:srgbClr val="003738"/>
                </a:solidFill>
              </a:rPr>
              <a:t>GUI</a:t>
            </a:r>
            <a:r>
              <a:rPr lang="ko-KR" altLang="en-US" sz="2000" dirty="0">
                <a:solidFill>
                  <a:srgbClr val="003738"/>
                </a:solidFill>
              </a:rPr>
              <a:t>를 통해 원하는 날짜의 파일</a:t>
            </a:r>
            <a:r>
              <a:rPr lang="en-US" altLang="ko-KR" sz="2000" dirty="0">
                <a:solidFill>
                  <a:srgbClr val="003738"/>
                </a:solidFill>
              </a:rPr>
              <a:t>, </a:t>
            </a:r>
            <a:r>
              <a:rPr lang="ko-KR" altLang="en-US" sz="2000" dirty="0">
                <a:solidFill>
                  <a:srgbClr val="003738"/>
                </a:solidFill>
              </a:rPr>
              <a:t>폴더</a:t>
            </a:r>
            <a:r>
              <a:rPr lang="en-US" altLang="ko-KR" sz="2000" dirty="0">
                <a:solidFill>
                  <a:srgbClr val="003738"/>
                </a:solidFill>
              </a:rPr>
              <a:t>, </a:t>
            </a:r>
            <a:r>
              <a:rPr lang="ko-KR" altLang="en-US" sz="2000" dirty="0">
                <a:solidFill>
                  <a:srgbClr val="003738"/>
                </a:solidFill>
              </a:rPr>
              <a:t>볼륨을 사용자가 직접 손쉽게 복구합니다</a:t>
            </a:r>
            <a:r>
              <a:rPr lang="en-US" altLang="ko-KR" sz="2000" dirty="0">
                <a:solidFill>
                  <a:srgbClr val="003738"/>
                </a:solidFill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84B1B5-50D9-4D02-BBD0-82E72B5F7953}"/>
              </a:ext>
            </a:extLst>
          </p:cNvPr>
          <p:cNvSpPr txBox="1"/>
          <p:nvPr/>
        </p:nvSpPr>
        <p:spPr>
          <a:xfrm>
            <a:off x="656084" y="1998721"/>
            <a:ext cx="5205782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 defTabSz="685800" latinLnBrk="0">
              <a:defRPr/>
            </a:pPr>
            <a:r>
              <a:rPr lang="ko-KR" altLang="en-US" sz="1600" b="1" u="sng" kern="0" dirty="0">
                <a:solidFill>
                  <a:srgbClr val="000000"/>
                </a:solidFill>
                <a:latin typeface="맑은 고딕"/>
              </a:rPr>
              <a:t>백업 설정 및 수행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9118B0-3E02-47CE-B387-6991917F8011}"/>
              </a:ext>
            </a:extLst>
          </p:cNvPr>
          <p:cNvSpPr txBox="1"/>
          <p:nvPr/>
        </p:nvSpPr>
        <p:spPr>
          <a:xfrm>
            <a:off x="6330136" y="2021279"/>
            <a:ext cx="5405764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 defTabSz="685800" latinLnBrk="0">
              <a:defRPr/>
            </a:pPr>
            <a:r>
              <a:rPr lang="ko-KR" altLang="en-US" sz="1600" b="1" u="sng" kern="0" dirty="0">
                <a:solidFill>
                  <a:srgbClr val="000000"/>
                </a:solidFill>
                <a:latin typeface="맑은 고딕"/>
              </a:rPr>
              <a:t>복구 설정 및 수행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A096A12-D742-46FB-BE01-47B9084C8099}"/>
              </a:ext>
            </a:extLst>
          </p:cNvPr>
          <p:cNvGrpSpPr/>
          <p:nvPr/>
        </p:nvGrpSpPr>
        <p:grpSpPr>
          <a:xfrm>
            <a:off x="656084" y="2451946"/>
            <a:ext cx="5269931" cy="2744308"/>
            <a:chOff x="446559" y="1760814"/>
            <a:chExt cx="2878309" cy="1647801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3B27E4F-D732-482A-84FB-A4A6ACC7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559" y="1760814"/>
              <a:ext cx="1976601" cy="1282749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143BAD9-6B3F-4B24-A5B8-429D2C1C4595}"/>
                </a:ext>
              </a:extLst>
            </p:cNvPr>
            <p:cNvSpPr/>
            <p:nvPr/>
          </p:nvSpPr>
          <p:spPr bwMode="auto">
            <a:xfrm>
              <a:off x="446559" y="1839889"/>
              <a:ext cx="490701" cy="13369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48" name="TextBox 7">
              <a:extLst>
                <a:ext uri="{FF2B5EF4-FFF2-40B4-BE49-F238E27FC236}">
                  <a16:creationId xmlns:a16="http://schemas.microsoft.com/office/drawing/2014/main" id="{C2C651C5-561F-4F4A-BB4F-5BEB89A381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1634" y="1823823"/>
              <a:ext cx="977151" cy="166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신규 작업 추가</a:t>
              </a: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F290021-BC2F-4CCA-8493-5494E4BDF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583" y="2013483"/>
              <a:ext cx="2439297" cy="1381524"/>
            </a:xfrm>
            <a:prstGeom prst="rect">
              <a:avLst/>
            </a:prstGeom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C1AE95E-AEBD-49A3-BF1D-A452DFE2FAB9}"/>
                </a:ext>
              </a:extLst>
            </p:cNvPr>
            <p:cNvSpPr/>
            <p:nvPr/>
          </p:nvSpPr>
          <p:spPr bwMode="auto">
            <a:xfrm>
              <a:off x="1402080" y="2377440"/>
              <a:ext cx="693420" cy="78486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51" name="TextBox 7">
              <a:extLst>
                <a:ext uri="{FF2B5EF4-FFF2-40B4-BE49-F238E27FC236}">
                  <a16:creationId xmlns:a16="http://schemas.microsoft.com/office/drawing/2014/main" id="{A07C054E-7996-4B88-B897-3C46D3098F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2307" y="3241950"/>
              <a:ext cx="1097611" cy="166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kern="0" dirty="0">
                  <a:solidFill>
                    <a:srgbClr val="FF0000"/>
                  </a:solidFill>
                </a:rPr>
                <a:t>폴더</a:t>
              </a:r>
              <a:r>
                <a:rPr lang="en-US" altLang="ko-KR" sz="1000" kern="0" dirty="0">
                  <a:solidFill>
                    <a:srgbClr val="FF0000"/>
                  </a:solidFill>
                </a:rPr>
                <a:t>, </a:t>
              </a:r>
              <a:r>
                <a:rPr lang="ko-KR" altLang="en-US" sz="1000" kern="0" dirty="0">
                  <a:solidFill>
                    <a:srgbClr val="FF0000"/>
                  </a:solidFill>
                </a:rPr>
                <a:t>볼륨 단위 백업 설정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66FFCCF-B6F8-4A47-9899-E40E5F1FB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2986" y="1985535"/>
              <a:ext cx="1107680" cy="1218164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626860C-494B-4500-9D7C-157E3AC8D23F}"/>
                </a:ext>
              </a:extLst>
            </p:cNvPr>
            <p:cNvSpPr/>
            <p:nvPr/>
          </p:nvSpPr>
          <p:spPr bwMode="auto">
            <a:xfrm>
              <a:off x="2219881" y="2196353"/>
              <a:ext cx="413117" cy="692633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54" name="TextBox 7">
              <a:extLst>
                <a:ext uri="{FF2B5EF4-FFF2-40B4-BE49-F238E27FC236}">
                  <a16:creationId xmlns:a16="http://schemas.microsoft.com/office/drawing/2014/main" id="{4560102F-D503-4390-993A-407954DDD3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8080" y="2340553"/>
              <a:ext cx="666788" cy="269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kern="0" dirty="0">
                  <a:solidFill>
                    <a:srgbClr val="FF0000"/>
                  </a:solidFill>
                </a:rPr>
                <a:t>특정 파일 포함 및 제거 필터링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8B08DE7F-BDAA-4DC4-9F81-E1D56F63E9F8}"/>
              </a:ext>
            </a:extLst>
          </p:cNvPr>
          <p:cNvGrpSpPr/>
          <p:nvPr/>
        </p:nvGrpSpPr>
        <p:grpSpPr>
          <a:xfrm>
            <a:off x="6310299" y="2477415"/>
            <a:ext cx="5326419" cy="2718839"/>
            <a:chOff x="3570651" y="1860160"/>
            <a:chExt cx="2861996" cy="1604947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7424D8B-0572-4992-A5CD-B647B8582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0651" y="1860160"/>
              <a:ext cx="2495766" cy="1604947"/>
            </a:xfrm>
            <a:prstGeom prst="rect">
              <a:avLst/>
            </a:prstGeom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8E5CCD2-FA1D-46DC-A568-D0182ED069AA}"/>
                </a:ext>
              </a:extLst>
            </p:cNvPr>
            <p:cNvSpPr/>
            <p:nvPr/>
          </p:nvSpPr>
          <p:spPr bwMode="auto">
            <a:xfrm>
              <a:off x="3626380" y="3276600"/>
              <a:ext cx="968480" cy="133647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58" name="TextBox 7">
              <a:extLst>
                <a:ext uri="{FF2B5EF4-FFF2-40B4-BE49-F238E27FC236}">
                  <a16:creationId xmlns:a16="http://schemas.microsoft.com/office/drawing/2014/main" id="{0516F08C-E45B-412B-A28A-70A75B5192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1775" y="3280100"/>
              <a:ext cx="1685685" cy="159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파일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폴더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볼륨 단위 복구 설정</a:t>
              </a: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B5724381-44F3-419F-85DE-07BBEDE46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9216" y="1869270"/>
              <a:ext cx="1972757" cy="1218001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EA4CAB0-EB9B-4359-B914-E5092F0E9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56142" y="2363304"/>
              <a:ext cx="1476505" cy="905369"/>
            </a:xfrm>
            <a:prstGeom prst="rect">
              <a:avLst/>
            </a:prstGeom>
          </p:spPr>
        </p:pic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4CA43A8B-340C-43CD-ADA4-E0A616A5FF11}"/>
                </a:ext>
              </a:extLst>
            </p:cNvPr>
            <p:cNvSpPr/>
            <p:nvPr/>
          </p:nvSpPr>
          <p:spPr bwMode="auto">
            <a:xfrm>
              <a:off x="4232647" y="2354580"/>
              <a:ext cx="807315" cy="297180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62" name="TextBox 7">
              <a:extLst>
                <a:ext uri="{FF2B5EF4-FFF2-40B4-BE49-F238E27FC236}">
                  <a16:creationId xmlns:a16="http://schemas.microsoft.com/office/drawing/2014/main" id="{94D1BC10-E952-4265-840C-089038CE45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8997" y="2655316"/>
              <a:ext cx="807315" cy="159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복구 날짜 선택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47BD283-9027-4343-A4CF-236A33EEFA5E}"/>
                </a:ext>
              </a:extLst>
            </p:cNvPr>
            <p:cNvSpPr/>
            <p:nvPr/>
          </p:nvSpPr>
          <p:spPr bwMode="auto">
            <a:xfrm>
              <a:off x="5280660" y="2640330"/>
              <a:ext cx="1130781" cy="471813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cxnSp>
          <p:nvCxnSpPr>
            <p:cNvPr id="64" name="연결선: 꺾임 63">
              <a:extLst>
                <a:ext uri="{FF2B5EF4-FFF2-40B4-BE49-F238E27FC236}">
                  <a16:creationId xmlns:a16="http://schemas.microsoft.com/office/drawing/2014/main" id="{BD982BE1-9E13-452F-A504-53FF34CA5C00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 rot="5400000" flipH="1" flipV="1">
              <a:off x="3798528" y="2815265"/>
              <a:ext cx="746213" cy="122025"/>
            </a:xfrm>
            <a:prstGeom prst="bentConnector2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tailEnd type="triangle"/>
            </a:ln>
            <a:effectLst/>
          </p:spPr>
        </p:cxn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50919E86-FD5D-4095-8587-9A97B6DA7ED7}"/>
                </a:ext>
              </a:extLst>
            </p:cNvPr>
            <p:cNvCxnSpPr>
              <a:stCxn id="61" idx="3"/>
              <a:endCxn id="63" idx="0"/>
            </p:cNvCxnSpPr>
            <p:nvPr/>
          </p:nvCxnSpPr>
          <p:spPr>
            <a:xfrm>
              <a:off x="5039962" y="2503170"/>
              <a:ext cx="806089" cy="137160"/>
            </a:xfrm>
            <a:prstGeom prst="bentConnector2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tailEnd type="triangle"/>
            </a:ln>
            <a:effectLst/>
          </p:spPr>
        </p:cxnSp>
        <p:sp>
          <p:nvSpPr>
            <p:cNvPr id="66" name="TextBox 7">
              <a:extLst>
                <a:ext uri="{FF2B5EF4-FFF2-40B4-BE49-F238E27FC236}">
                  <a16:creationId xmlns:a16="http://schemas.microsoft.com/office/drawing/2014/main" id="{94908CBD-980D-4FD7-A9D5-88D9C63523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3603" y="2790414"/>
              <a:ext cx="807315" cy="159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파일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폴더 선택</a:t>
              </a:r>
            </a:p>
          </p:txBody>
        </p:sp>
      </p:grpSp>
      <p:pic>
        <p:nvPicPr>
          <p:cNvPr id="67" name="그래픽 66">
            <a:extLst>
              <a:ext uri="{FF2B5EF4-FFF2-40B4-BE49-F238E27FC236}">
                <a16:creationId xmlns:a16="http://schemas.microsoft.com/office/drawing/2014/main" id="{84287194-8CF0-4ED6-869B-04089EECAF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40699" y="5575385"/>
            <a:ext cx="571500" cy="571500"/>
          </a:xfrm>
          <a:prstGeom prst="rect">
            <a:avLst/>
          </a:prstGeom>
        </p:spPr>
      </p:pic>
      <p:pic>
        <p:nvPicPr>
          <p:cNvPr id="68" name="그래픽 67">
            <a:extLst>
              <a:ext uri="{FF2B5EF4-FFF2-40B4-BE49-F238E27FC236}">
                <a16:creationId xmlns:a16="http://schemas.microsoft.com/office/drawing/2014/main" id="{2712D415-30C8-4B9C-A775-6305C82AE6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91944" y="5570133"/>
            <a:ext cx="571500" cy="5715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D4CF425-D2E4-4BA1-AE02-D69C9AFE6599}"/>
              </a:ext>
            </a:extLst>
          </p:cNvPr>
          <p:cNvSpPr txBox="1"/>
          <p:nvPr/>
        </p:nvSpPr>
        <p:spPr>
          <a:xfrm>
            <a:off x="2048119" y="5487889"/>
            <a:ext cx="3965820" cy="74649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사용자 직접 필요 데이터 백업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폴더</a:t>
            </a:r>
            <a:r>
              <a:rPr lang="en-US" altLang="ko-KR" sz="1200" dirty="0">
                <a:solidFill>
                  <a:srgbClr val="003738"/>
                </a:solidFill>
              </a:rPr>
              <a:t>, </a:t>
            </a:r>
            <a:r>
              <a:rPr lang="ko-KR" altLang="en-US" sz="1200" dirty="0">
                <a:solidFill>
                  <a:srgbClr val="003738"/>
                </a:solidFill>
              </a:rPr>
              <a:t>볼륨 단위 백업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예외 처리 옵션 제공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42038D7-0A64-4DDE-BCC2-7810C15C35A1}"/>
              </a:ext>
            </a:extLst>
          </p:cNvPr>
          <p:cNvSpPr txBox="1"/>
          <p:nvPr/>
        </p:nvSpPr>
        <p:spPr>
          <a:xfrm>
            <a:off x="7631432" y="5487889"/>
            <a:ext cx="3965820" cy="74649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사용자 직접 필요 데이터 복구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복구 시점 선택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폴더</a:t>
            </a:r>
            <a:r>
              <a:rPr lang="en-US" altLang="ko-KR" sz="1200" dirty="0">
                <a:solidFill>
                  <a:srgbClr val="003738"/>
                </a:solidFill>
              </a:rPr>
              <a:t>, </a:t>
            </a:r>
            <a:r>
              <a:rPr lang="ko-KR" altLang="en-US" sz="1200" dirty="0">
                <a:solidFill>
                  <a:srgbClr val="003738"/>
                </a:solidFill>
              </a:rPr>
              <a:t>볼륨 단위 복구</a:t>
            </a:r>
            <a:endParaRPr lang="en-US" altLang="ko-KR" sz="1200" dirty="0">
              <a:solidFill>
                <a:srgbClr val="0037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620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682C2951-96C2-4EFB-A7A8-896A1DDF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B0DF68-0D3C-4143-8527-A3FD3280FD35}"/>
              </a:ext>
            </a:extLst>
          </p:cNvPr>
          <p:cNvSpPr/>
          <p:nvPr/>
        </p:nvSpPr>
        <p:spPr>
          <a:xfrm>
            <a:off x="3846742" y="2066589"/>
            <a:ext cx="4259541" cy="464093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D4BA311B-D0ED-48F4-895A-91520A67D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7752" y="2012800"/>
            <a:ext cx="5611519" cy="23837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회사소개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솔루션 소개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라이선스 정책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데스크톱</a:t>
            </a:r>
            <a:r>
              <a:rPr lang="en-US" altLang="ko-KR" sz="1600" b="1" dirty="0">
                <a:latin typeface="+mj-ea"/>
                <a:ea typeface="+mj-ea"/>
                <a:cs typeface="Tahoma" panose="020B0604030504040204" pitchFamily="34" charset="0"/>
              </a:rPr>
              <a:t>/</a:t>
            </a: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랩톱 주요 기능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주요 사례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955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raphic 1">
            <a:extLst>
              <a:ext uri="{FF2B5EF4-FFF2-40B4-BE49-F238E27FC236}">
                <a16:creationId xmlns:a16="http://schemas.microsoft.com/office/drawing/2014/main" id="{5A7143E8-9325-492E-9519-392064CD0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6741" y="3351825"/>
            <a:ext cx="640973" cy="40060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FFF53E-9BF8-42D1-93DB-48D48FE4C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대역폭 조절 기능</a:t>
            </a:r>
          </a:p>
        </p:txBody>
      </p:sp>
      <p:pic>
        <p:nvPicPr>
          <p:cNvPr id="2050" name="Picture 2" descr="Veeam Agent for Microsoft Windows Settings">
            <a:extLst>
              <a:ext uri="{FF2B5EF4-FFF2-40B4-BE49-F238E27FC236}">
                <a16:creationId xmlns:a16="http://schemas.microsoft.com/office/drawing/2014/main" id="{175A4176-0226-4098-8A80-AB149DC83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00" y="1958379"/>
            <a:ext cx="4843369" cy="331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424D8082-DAE5-4602-937B-7BFDBA771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9999" y="5558358"/>
            <a:ext cx="571500" cy="571500"/>
          </a:xfrm>
          <a:prstGeom prst="rect">
            <a:avLst/>
          </a:prstGeom>
        </p:spPr>
      </p:pic>
      <p:sp>
        <p:nvSpPr>
          <p:cNvPr id="6" name="텍스트 개체 틀 18">
            <a:extLst>
              <a:ext uri="{FF2B5EF4-FFF2-40B4-BE49-F238E27FC236}">
                <a16:creationId xmlns:a16="http://schemas.microsoft.com/office/drawing/2014/main" id="{600EC366-23EF-47CA-82A5-CEE1E3590658}"/>
              </a:ext>
            </a:extLst>
          </p:cNvPr>
          <p:cNvSpPr txBox="1">
            <a:spLocks/>
          </p:cNvSpPr>
          <p:nvPr/>
        </p:nvSpPr>
        <p:spPr>
          <a:xfrm>
            <a:off x="215900" y="1148252"/>
            <a:ext cx="11520000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solidFill>
                  <a:srgbClr val="003738"/>
                </a:solidFill>
              </a:rPr>
              <a:t>IP </a:t>
            </a:r>
            <a:r>
              <a:rPr lang="ko-KR" altLang="en-US" sz="2000" dirty="0">
                <a:solidFill>
                  <a:srgbClr val="003738"/>
                </a:solidFill>
              </a:rPr>
              <a:t>기반 또는 작업 단위로 네트워크 대역폭 조절을 통한 업무 서비스 네트워크 부하를 최소화하며</a:t>
            </a:r>
            <a:r>
              <a:rPr lang="en-US" altLang="ko-KR" sz="2000" dirty="0">
                <a:solidFill>
                  <a:srgbClr val="003738"/>
                </a:solidFill>
              </a:rPr>
              <a:t>,</a:t>
            </a:r>
          </a:p>
          <a:p>
            <a:pPr marL="0" indent="0" algn="ctr">
              <a:buNone/>
            </a:pPr>
            <a:r>
              <a:rPr lang="en-US" altLang="ko-KR" sz="2000" dirty="0">
                <a:solidFill>
                  <a:srgbClr val="003738"/>
                </a:solidFill>
              </a:rPr>
              <a:t>AES-256bit </a:t>
            </a:r>
            <a:r>
              <a:rPr lang="ko-KR" altLang="en-US" sz="2000" dirty="0">
                <a:solidFill>
                  <a:srgbClr val="003738"/>
                </a:solidFill>
              </a:rPr>
              <a:t>기반 암호화로 데이터를 안전하게 전송합니다</a:t>
            </a:r>
            <a:r>
              <a:rPr lang="en-US" altLang="ko-KR" sz="2000" dirty="0">
                <a:solidFill>
                  <a:srgbClr val="003738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99032D-79AF-45B4-A0B3-EB1FEC8CC0D8}"/>
              </a:ext>
            </a:extLst>
          </p:cNvPr>
          <p:cNvSpPr txBox="1"/>
          <p:nvPr/>
        </p:nvSpPr>
        <p:spPr>
          <a:xfrm>
            <a:off x="2074494" y="5480113"/>
            <a:ext cx="9780901" cy="74649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작업 별 또는 </a:t>
            </a:r>
            <a:r>
              <a:rPr lang="en-US" altLang="ko-KR" sz="1200" dirty="0">
                <a:solidFill>
                  <a:srgbClr val="003738"/>
                </a:solidFill>
              </a:rPr>
              <a:t>IP </a:t>
            </a:r>
            <a:r>
              <a:rPr lang="ko-KR" altLang="en-US" sz="1200" dirty="0">
                <a:solidFill>
                  <a:srgbClr val="003738"/>
                </a:solidFill>
              </a:rPr>
              <a:t>대역 기반 네트워크 대역폭 조절</a:t>
            </a: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통신사 과금 네트워크</a:t>
            </a:r>
            <a:r>
              <a:rPr lang="en-US" altLang="ko-KR" sz="1200" dirty="0">
                <a:solidFill>
                  <a:srgbClr val="003738"/>
                </a:solidFill>
              </a:rPr>
              <a:t>, </a:t>
            </a:r>
            <a:r>
              <a:rPr lang="ko-KR" altLang="en-US" sz="1200" dirty="0">
                <a:solidFill>
                  <a:srgbClr val="003738"/>
                </a:solidFill>
              </a:rPr>
              <a:t>와이파이</a:t>
            </a:r>
            <a:r>
              <a:rPr lang="en-US" altLang="ko-KR" sz="1200" dirty="0">
                <a:solidFill>
                  <a:srgbClr val="003738"/>
                </a:solidFill>
              </a:rPr>
              <a:t>(WIFI), VPN </a:t>
            </a:r>
            <a:r>
              <a:rPr lang="ko-KR" altLang="en-US" sz="1200" dirty="0">
                <a:solidFill>
                  <a:srgbClr val="003738"/>
                </a:solidFill>
              </a:rPr>
              <a:t>등 과금이 발생할 수 있는 연결상태의 데이터 전송 제한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비인가 네트워크 접속 시 백업 제한 설정을 통한 보안 강호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3DE9C3-B0DB-40E0-96F3-8529CCA18347}"/>
              </a:ext>
            </a:extLst>
          </p:cNvPr>
          <p:cNvSpPr/>
          <p:nvPr/>
        </p:nvSpPr>
        <p:spPr>
          <a:xfrm>
            <a:off x="1389999" y="2250831"/>
            <a:ext cx="2786347" cy="54512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DC5953A-9C8E-43A7-A0B9-544301807B2C}"/>
              </a:ext>
            </a:extLst>
          </p:cNvPr>
          <p:cNvGrpSpPr/>
          <p:nvPr/>
        </p:nvGrpSpPr>
        <p:grpSpPr>
          <a:xfrm>
            <a:off x="5412503" y="2290941"/>
            <a:ext cx="2973059" cy="2508918"/>
            <a:chOff x="5485141" y="2080667"/>
            <a:chExt cx="3528711" cy="289903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A4F314E-5897-4028-8F17-34923ACDA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85141" y="2080667"/>
              <a:ext cx="3528711" cy="289903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4" name="말풍선: 사각형 13">
              <a:extLst>
                <a:ext uri="{FF2B5EF4-FFF2-40B4-BE49-F238E27FC236}">
                  <a16:creationId xmlns:a16="http://schemas.microsoft.com/office/drawing/2014/main" id="{360DC2E3-C064-4310-B63C-DCFB5254DE0C}"/>
                </a:ext>
              </a:extLst>
            </p:cNvPr>
            <p:cNvSpPr/>
            <p:nvPr/>
          </p:nvSpPr>
          <p:spPr bwMode="auto">
            <a:xfrm>
              <a:off x="5813312" y="3465098"/>
              <a:ext cx="1160344" cy="255481"/>
            </a:xfrm>
            <a:prstGeom prst="wedgeRectCallout">
              <a:avLst>
                <a:gd name="adj1" fmla="val -67096"/>
                <a:gd name="adj2" fmla="val 73184"/>
              </a:avLst>
            </a:prstGeom>
            <a:solidFill>
              <a:srgbClr val="00E296"/>
            </a:solidFill>
            <a:ln w="12700">
              <a:solidFill>
                <a:srgbClr val="00E296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ko-KR" altLang="en-US" sz="800" b="1" dirty="0"/>
                <a:t>암호화</a:t>
              </a:r>
              <a:r>
                <a:rPr lang="en-US" altLang="ko-KR" sz="800" b="1" dirty="0"/>
                <a:t>(</a:t>
              </a:r>
              <a:r>
                <a:rPr lang="en-US" altLang="ko-KR" sz="800" dirty="0"/>
                <a:t>256-bit AES)</a:t>
              </a:r>
              <a:endParaRPr lang="ko-KR" altLang="en-US" sz="800" b="1" dirty="0"/>
            </a:p>
          </p:txBody>
        </p:sp>
        <p:sp>
          <p:nvSpPr>
            <p:cNvPr id="15" name="말풍선: 사각형 14">
              <a:extLst>
                <a:ext uri="{FF2B5EF4-FFF2-40B4-BE49-F238E27FC236}">
                  <a16:creationId xmlns:a16="http://schemas.microsoft.com/office/drawing/2014/main" id="{64B835AA-D4DB-4C46-A0F0-13D2E98F9B55}"/>
                </a:ext>
              </a:extLst>
            </p:cNvPr>
            <p:cNvSpPr/>
            <p:nvPr/>
          </p:nvSpPr>
          <p:spPr bwMode="auto">
            <a:xfrm>
              <a:off x="7088768" y="4003343"/>
              <a:ext cx="835682" cy="255481"/>
            </a:xfrm>
            <a:prstGeom prst="wedgeRectCallout">
              <a:avLst>
                <a:gd name="adj1" fmla="val -61117"/>
                <a:gd name="adj2" fmla="val -5165"/>
              </a:avLst>
            </a:prstGeom>
            <a:solidFill>
              <a:srgbClr val="00E296"/>
            </a:solidFill>
            <a:ln w="12700">
              <a:solidFill>
                <a:srgbClr val="00E296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18000" rIns="18000" rtlCol="0" anchor="ctr"/>
            <a:lstStyle/>
            <a:p>
              <a:pPr algn="ctr"/>
              <a:r>
                <a:rPr lang="ko-KR" altLang="en-US" sz="800" b="1"/>
                <a:t>대역폭 조절</a:t>
              </a:r>
              <a:endParaRPr lang="ko-KR" altLang="en-US" sz="800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A42B071-7127-4FDF-A7D8-5B3487ED8B58}"/>
              </a:ext>
            </a:extLst>
          </p:cNvPr>
          <p:cNvGrpSpPr/>
          <p:nvPr/>
        </p:nvGrpSpPr>
        <p:grpSpPr>
          <a:xfrm>
            <a:off x="9618893" y="2292124"/>
            <a:ext cx="1625777" cy="274281"/>
            <a:chOff x="5906738" y="1783978"/>
            <a:chExt cx="1751463" cy="27428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9723451-876D-4935-894D-40319B4A91D9}"/>
                </a:ext>
              </a:extLst>
            </p:cNvPr>
            <p:cNvGrpSpPr/>
            <p:nvPr/>
          </p:nvGrpSpPr>
          <p:grpSpPr>
            <a:xfrm>
              <a:off x="5906738" y="1793256"/>
              <a:ext cx="1751463" cy="265003"/>
              <a:chOff x="5906738" y="1793256"/>
              <a:chExt cx="1751463" cy="265003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C87A17C-2A9A-4C2A-AFFA-A9FB9D3260E8}"/>
                  </a:ext>
                </a:extLst>
              </p:cNvPr>
              <p:cNvSpPr/>
              <p:nvPr/>
            </p:nvSpPr>
            <p:spPr bwMode="auto">
              <a:xfrm>
                <a:off x="5906738" y="1793256"/>
                <a:ext cx="1751463" cy="26500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CB81DA4-D913-47DE-B7F1-E0E158D754E7}"/>
                  </a:ext>
                </a:extLst>
              </p:cNvPr>
              <p:cNvSpPr/>
              <p:nvPr/>
            </p:nvSpPr>
            <p:spPr bwMode="auto">
              <a:xfrm>
                <a:off x="5928022" y="1834770"/>
                <a:ext cx="1537303" cy="183565"/>
              </a:xfrm>
              <a:prstGeom prst="rect">
                <a:avLst/>
              </a:prstGeom>
              <a:solidFill>
                <a:srgbClr val="00B492"/>
              </a:solidFill>
              <a:ln w="12700">
                <a:solidFill>
                  <a:srgbClr val="00B492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A870D8-9BA0-46D5-8C9A-180EFC710FFC}"/>
                </a:ext>
              </a:extLst>
            </p:cNvPr>
            <p:cNvSpPr txBox="1"/>
            <p:nvPr/>
          </p:nvSpPr>
          <p:spPr>
            <a:xfrm>
              <a:off x="6047298" y="1783978"/>
              <a:ext cx="1328382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/>
                <a:t>192.168.1.x</a:t>
              </a:r>
              <a:endParaRPr lang="ko-KR" altLang="en-US" sz="1000" dirty="0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575BAE-904E-4609-BD91-946364EF6EC1}"/>
              </a:ext>
            </a:extLst>
          </p:cNvPr>
          <p:cNvSpPr/>
          <p:nvPr/>
        </p:nvSpPr>
        <p:spPr bwMode="auto">
          <a:xfrm rot="20572865">
            <a:off x="9649568" y="2881440"/>
            <a:ext cx="1704436" cy="26500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0616BBD-685C-4B4F-BBB1-DE07B9B285CB}"/>
              </a:ext>
            </a:extLst>
          </p:cNvPr>
          <p:cNvSpPr/>
          <p:nvPr/>
        </p:nvSpPr>
        <p:spPr bwMode="auto">
          <a:xfrm rot="20572865">
            <a:off x="9649777" y="2987232"/>
            <a:ext cx="1470467" cy="89995"/>
          </a:xfrm>
          <a:prstGeom prst="rect">
            <a:avLst/>
          </a:prstGeom>
          <a:solidFill>
            <a:srgbClr val="00B492"/>
          </a:solidFill>
          <a:ln w="12700">
            <a:solidFill>
              <a:srgbClr val="00B492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A12E445-451B-44CB-B6E4-B7B46C9108E5}"/>
              </a:ext>
            </a:extLst>
          </p:cNvPr>
          <p:cNvSpPr/>
          <p:nvPr/>
        </p:nvSpPr>
        <p:spPr bwMode="auto">
          <a:xfrm>
            <a:off x="11000572" y="2150427"/>
            <a:ext cx="665372" cy="884551"/>
          </a:xfrm>
          <a:prstGeom prst="rect">
            <a:avLst/>
          </a:prstGeom>
          <a:solidFill>
            <a:srgbClr val="003738"/>
          </a:solidFill>
          <a:ln w="127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B810CA-8E0F-46E0-B17E-374DE0F63804}"/>
              </a:ext>
            </a:extLst>
          </p:cNvPr>
          <p:cNvSpPr txBox="1"/>
          <p:nvPr/>
        </p:nvSpPr>
        <p:spPr>
          <a:xfrm>
            <a:off x="9591486" y="2533239"/>
            <a:ext cx="1502145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/>
              <a:t>10Gbps </a:t>
            </a:r>
            <a:r>
              <a:rPr lang="ko-KR" altLang="en-US" sz="1000" dirty="0"/>
              <a:t>중 </a:t>
            </a:r>
            <a:r>
              <a:rPr lang="en-US" altLang="ko-KR" sz="1000" dirty="0"/>
              <a:t>7Gbps </a:t>
            </a:r>
            <a:r>
              <a:rPr lang="ko-KR" altLang="en-US" sz="1000" dirty="0"/>
              <a:t>사용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40C56E-9FE2-4488-8D66-167240AE8D5A}"/>
              </a:ext>
            </a:extLst>
          </p:cNvPr>
          <p:cNvSpPr txBox="1"/>
          <p:nvPr/>
        </p:nvSpPr>
        <p:spPr>
          <a:xfrm rot="20495073">
            <a:off x="9544147" y="3213054"/>
            <a:ext cx="1579063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/>
              <a:t>1Gbps </a:t>
            </a:r>
            <a:r>
              <a:rPr lang="ko-KR" altLang="en-US" sz="1000" dirty="0"/>
              <a:t>중 </a:t>
            </a:r>
            <a:r>
              <a:rPr lang="en-US" altLang="ko-KR" sz="1000" dirty="0"/>
              <a:t>400Mbps </a:t>
            </a:r>
            <a:r>
              <a:rPr lang="ko-KR" altLang="en-US" sz="1000" dirty="0"/>
              <a:t>사용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6C8402-C90B-41A1-8A18-D6D3EC8B21CF}"/>
              </a:ext>
            </a:extLst>
          </p:cNvPr>
          <p:cNvSpPr txBox="1"/>
          <p:nvPr/>
        </p:nvSpPr>
        <p:spPr>
          <a:xfrm rot="20597976">
            <a:off x="9547262" y="2957365"/>
            <a:ext cx="1328382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/>
              <a:t>10.10.10.x</a:t>
            </a:r>
            <a:endParaRPr lang="ko-KR" altLang="en-US" sz="100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DC7BDA7-875C-410D-8222-CB79B1CFADF6}"/>
              </a:ext>
            </a:extLst>
          </p:cNvPr>
          <p:cNvGrpSpPr/>
          <p:nvPr/>
        </p:nvGrpSpPr>
        <p:grpSpPr>
          <a:xfrm rot="5400000">
            <a:off x="10462783" y="3572439"/>
            <a:ext cx="1655209" cy="246221"/>
            <a:chOff x="5906738" y="1704824"/>
            <a:chExt cx="1751463" cy="404527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E226390-1084-4DBB-945D-D0592A7503EE}"/>
                </a:ext>
              </a:extLst>
            </p:cNvPr>
            <p:cNvGrpSpPr/>
            <p:nvPr/>
          </p:nvGrpSpPr>
          <p:grpSpPr>
            <a:xfrm>
              <a:off x="5906738" y="1793256"/>
              <a:ext cx="1751463" cy="265003"/>
              <a:chOff x="5906738" y="1793256"/>
              <a:chExt cx="1751463" cy="265003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E362F5B0-733A-46D8-9B92-D2AB0E436586}"/>
                  </a:ext>
                </a:extLst>
              </p:cNvPr>
              <p:cNvSpPr/>
              <p:nvPr/>
            </p:nvSpPr>
            <p:spPr bwMode="auto">
              <a:xfrm>
                <a:off x="5906738" y="1793256"/>
                <a:ext cx="1751463" cy="26500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6009514-84AE-42EA-BB37-E44D6444F0CF}"/>
                  </a:ext>
                </a:extLst>
              </p:cNvPr>
              <p:cNvSpPr/>
              <p:nvPr/>
            </p:nvSpPr>
            <p:spPr bwMode="auto">
              <a:xfrm>
                <a:off x="6067236" y="1834770"/>
                <a:ext cx="1398089" cy="175999"/>
              </a:xfrm>
              <a:prstGeom prst="rect">
                <a:avLst/>
              </a:prstGeom>
              <a:solidFill>
                <a:srgbClr val="00B492"/>
              </a:solidFill>
              <a:ln w="12700">
                <a:solidFill>
                  <a:srgbClr val="00B492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EEDBCC-1180-4ADE-B493-0073F63E2899}"/>
                </a:ext>
              </a:extLst>
            </p:cNvPr>
            <p:cNvSpPr txBox="1"/>
            <p:nvPr/>
          </p:nvSpPr>
          <p:spPr>
            <a:xfrm>
              <a:off x="6047299" y="1704824"/>
              <a:ext cx="1328382" cy="40452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dirty="0"/>
                <a:t>192.168.1.x</a:t>
              </a:r>
              <a:endParaRPr lang="ko-KR" altLang="en-US" sz="1000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3BF0FB7-8BDB-487F-9EE6-38C1B4FF633E}"/>
              </a:ext>
            </a:extLst>
          </p:cNvPr>
          <p:cNvSpPr txBox="1"/>
          <p:nvPr/>
        </p:nvSpPr>
        <p:spPr>
          <a:xfrm>
            <a:off x="10397353" y="3684516"/>
            <a:ext cx="842696" cy="55399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/>
              <a:t>100Mbps </a:t>
            </a:r>
            <a:r>
              <a:rPr lang="ko-KR" altLang="en-US" sz="1000" dirty="0"/>
              <a:t>중 </a:t>
            </a:r>
            <a:r>
              <a:rPr lang="en-US" altLang="ko-KR" sz="1000" dirty="0"/>
              <a:t>70Mbps</a:t>
            </a:r>
          </a:p>
          <a:p>
            <a:pPr algn="ctr"/>
            <a:r>
              <a:rPr lang="ko-KR" altLang="en-US" sz="1000" dirty="0"/>
              <a:t>사용</a:t>
            </a:r>
            <a:endParaRPr lang="en-US" altLang="ko-KR" sz="1000" dirty="0"/>
          </a:p>
        </p:txBody>
      </p:sp>
      <p:pic>
        <p:nvPicPr>
          <p:cNvPr id="39" name="Graphic 84">
            <a:extLst>
              <a:ext uri="{FF2B5EF4-FFF2-40B4-BE49-F238E27FC236}">
                <a16:creationId xmlns:a16="http://schemas.microsoft.com/office/drawing/2014/main" id="{52147BDE-0ECC-484F-8A70-39E96A7CB8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20329" y="2290941"/>
            <a:ext cx="488197" cy="65520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2DF8E07-5878-48AC-8D44-B1F21D977950}"/>
              </a:ext>
            </a:extLst>
          </p:cNvPr>
          <p:cNvGrpSpPr/>
          <p:nvPr/>
        </p:nvGrpSpPr>
        <p:grpSpPr>
          <a:xfrm>
            <a:off x="8327395" y="1903813"/>
            <a:ext cx="1303800" cy="950236"/>
            <a:chOff x="6001798" y="2461849"/>
            <a:chExt cx="1594469" cy="1129506"/>
          </a:xfrm>
        </p:grpSpPr>
        <p:sp>
          <p:nvSpPr>
            <p:cNvPr id="43" name="Rounded Rectangle 19">
              <a:extLst>
                <a:ext uri="{FF2B5EF4-FFF2-40B4-BE49-F238E27FC236}">
                  <a16:creationId xmlns:a16="http://schemas.microsoft.com/office/drawing/2014/main" id="{F21686FF-D883-41BE-AC9A-E9BD61B3F5FC}"/>
                </a:ext>
              </a:extLst>
            </p:cNvPr>
            <p:cNvSpPr/>
            <p:nvPr/>
          </p:nvSpPr>
          <p:spPr bwMode="auto">
            <a:xfrm>
              <a:off x="6243693" y="2695492"/>
              <a:ext cx="1337529" cy="895863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DF8C4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4" name="Group 40">
              <a:extLst>
                <a:ext uri="{FF2B5EF4-FFF2-40B4-BE49-F238E27FC236}">
                  <a16:creationId xmlns:a16="http://schemas.microsoft.com/office/drawing/2014/main" id="{BD8FD62E-748B-4A9E-9F6B-DE9BDDCB0742}"/>
                </a:ext>
              </a:extLst>
            </p:cNvPr>
            <p:cNvGrpSpPr/>
            <p:nvPr/>
          </p:nvGrpSpPr>
          <p:grpSpPr>
            <a:xfrm>
              <a:off x="6001798" y="2468603"/>
              <a:ext cx="483789" cy="324803"/>
              <a:chOff x="2043359" y="3334556"/>
              <a:chExt cx="625498" cy="401954"/>
            </a:xfrm>
          </p:grpSpPr>
          <p:sp>
            <p:nvSpPr>
              <p:cNvPr id="45" name="Rounded Rectangle 45">
                <a:extLst>
                  <a:ext uri="{FF2B5EF4-FFF2-40B4-BE49-F238E27FC236}">
                    <a16:creationId xmlns:a16="http://schemas.microsoft.com/office/drawing/2014/main" id="{B7A31ADE-2FD6-433B-9BC3-FFF92BC1656E}"/>
                  </a:ext>
                </a:extLst>
              </p:cNvPr>
              <p:cNvSpPr/>
              <p:nvPr/>
            </p:nvSpPr>
            <p:spPr bwMode="auto">
              <a:xfrm>
                <a:off x="2069058" y="3381064"/>
                <a:ext cx="599799" cy="355446"/>
              </a:xfrm>
              <a:prstGeom prst="roundRect">
                <a:avLst>
                  <a:gd name="adj" fmla="val 13582"/>
                </a:avLst>
              </a:prstGeom>
              <a:solidFill>
                <a:srgbClr val="DF8C42"/>
              </a:solidFill>
              <a:ln w="31750">
                <a:solidFill>
                  <a:srgbClr val="DF8C4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6" name="Group 46">
                <a:extLst>
                  <a:ext uri="{FF2B5EF4-FFF2-40B4-BE49-F238E27FC236}">
                    <a16:creationId xmlns:a16="http://schemas.microsoft.com/office/drawing/2014/main" id="{4BAF7057-7B5A-4817-BBC8-4B7AF7831C59}"/>
                  </a:ext>
                </a:extLst>
              </p:cNvPr>
              <p:cNvGrpSpPr/>
              <p:nvPr/>
            </p:nvGrpSpPr>
            <p:grpSpPr>
              <a:xfrm>
                <a:off x="2043359" y="3334556"/>
                <a:ext cx="325598" cy="325598"/>
                <a:chOff x="1089530" y="3252084"/>
                <a:chExt cx="325598" cy="325598"/>
              </a:xfrm>
            </p:grpSpPr>
            <p:sp>
              <p:nvSpPr>
                <p:cNvPr id="53" name="Oval 53">
                  <a:extLst>
                    <a:ext uri="{FF2B5EF4-FFF2-40B4-BE49-F238E27FC236}">
                      <a16:creationId xmlns:a16="http://schemas.microsoft.com/office/drawing/2014/main" id="{786D4CB8-A87A-4A3B-88F9-5C34613FDAE2}"/>
                    </a:ext>
                  </a:extLst>
                </p:cNvPr>
                <p:cNvSpPr/>
                <p:nvPr/>
              </p:nvSpPr>
              <p:spPr bwMode="auto">
                <a:xfrm>
                  <a:off x="1157079" y="3323992"/>
                  <a:ext cx="190500" cy="1905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35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Tahoma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54" name="Picture 54">
                  <a:extLst>
                    <a:ext uri="{FF2B5EF4-FFF2-40B4-BE49-F238E27FC236}">
                      <a16:creationId xmlns:a16="http://schemas.microsoft.com/office/drawing/2014/main" id="{33AB72E3-B41A-4FBB-8489-0E5A41F926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9530" y="3252084"/>
                  <a:ext cx="325598" cy="325598"/>
                </a:xfrm>
                <a:prstGeom prst="rect">
                  <a:avLst/>
                </a:prstGeom>
              </p:spPr>
            </p:pic>
          </p:grpSp>
          <p:cxnSp>
            <p:nvCxnSpPr>
              <p:cNvPr id="47" name="Straight Connector 47">
                <a:extLst>
                  <a:ext uri="{FF2B5EF4-FFF2-40B4-BE49-F238E27FC236}">
                    <a16:creationId xmlns:a16="http://schemas.microsoft.com/office/drawing/2014/main" id="{A600C9B0-30F0-406E-8917-02B1069685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128" y="3684468"/>
                <a:ext cx="54565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8">
                <a:extLst>
                  <a:ext uri="{FF2B5EF4-FFF2-40B4-BE49-F238E27FC236}">
                    <a16:creationId xmlns:a16="http://schemas.microsoft.com/office/drawing/2014/main" id="{FE9E4F47-BC9C-4C57-A498-A635D3F721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127" y="3635297"/>
                <a:ext cx="545657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9">
                <a:extLst>
                  <a:ext uri="{FF2B5EF4-FFF2-40B4-BE49-F238E27FC236}">
                    <a16:creationId xmlns:a16="http://schemas.microsoft.com/office/drawing/2014/main" id="{5ADA0CF8-4F51-4696-88EE-119587167C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8955" y="3422572"/>
                <a:ext cx="255638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50">
                <a:extLst>
                  <a:ext uri="{FF2B5EF4-FFF2-40B4-BE49-F238E27FC236}">
                    <a16:creationId xmlns:a16="http://schemas.microsoft.com/office/drawing/2014/main" id="{E6581D32-B914-457C-A400-333B624D14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8955" y="3470197"/>
                <a:ext cx="255638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1">
                <a:extLst>
                  <a:ext uri="{FF2B5EF4-FFF2-40B4-BE49-F238E27FC236}">
                    <a16:creationId xmlns:a16="http://schemas.microsoft.com/office/drawing/2014/main" id="{092268B9-DB8E-4086-B06C-8A56CFEB2E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8955" y="3596964"/>
                <a:ext cx="255638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2">
                <a:extLst>
                  <a:ext uri="{FF2B5EF4-FFF2-40B4-BE49-F238E27FC236}">
                    <a16:creationId xmlns:a16="http://schemas.microsoft.com/office/drawing/2014/main" id="{FD487320-9278-4E0E-94E1-10D0BBD8AE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8955" y="3558787"/>
                <a:ext cx="255638" cy="0"/>
              </a:xfrm>
              <a:prstGeom prst="line">
                <a:avLst/>
              </a:prstGeom>
              <a:ln w="9525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5" name="Graphic 30">
              <a:extLst>
                <a:ext uri="{FF2B5EF4-FFF2-40B4-BE49-F238E27FC236}">
                  <a16:creationId xmlns:a16="http://schemas.microsoft.com/office/drawing/2014/main" id="{D80ECEA7-8830-447A-B673-51C57F3BD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58179" y="2855232"/>
              <a:ext cx="431177" cy="249629"/>
            </a:xfrm>
            <a:prstGeom prst="rect">
              <a:avLst/>
            </a:prstGeom>
          </p:spPr>
        </p:pic>
        <p:pic>
          <p:nvPicPr>
            <p:cNvPr id="56" name="Graphic 30">
              <a:extLst>
                <a:ext uri="{FF2B5EF4-FFF2-40B4-BE49-F238E27FC236}">
                  <a16:creationId xmlns:a16="http://schemas.microsoft.com/office/drawing/2014/main" id="{96B84FE6-AAC9-486C-8D8F-6DB9B5AA6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12457" y="2855232"/>
              <a:ext cx="431177" cy="249629"/>
            </a:xfrm>
            <a:prstGeom prst="rect">
              <a:avLst/>
            </a:prstGeom>
          </p:spPr>
        </p:pic>
        <p:pic>
          <p:nvPicPr>
            <p:cNvPr id="57" name="Graphic 30">
              <a:extLst>
                <a:ext uri="{FF2B5EF4-FFF2-40B4-BE49-F238E27FC236}">
                  <a16:creationId xmlns:a16="http://schemas.microsoft.com/office/drawing/2014/main" id="{D04585B0-4354-492E-8976-BBC13DA66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912457" y="3236261"/>
              <a:ext cx="431177" cy="249629"/>
            </a:xfrm>
            <a:prstGeom prst="rect">
              <a:avLst/>
            </a:prstGeom>
          </p:spPr>
        </p:pic>
        <p:pic>
          <p:nvPicPr>
            <p:cNvPr id="58" name="Graphic 30">
              <a:extLst>
                <a:ext uri="{FF2B5EF4-FFF2-40B4-BE49-F238E27FC236}">
                  <a16:creationId xmlns:a16="http://schemas.microsoft.com/office/drawing/2014/main" id="{32C2B319-2E42-419E-9262-9F7B492E5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64837" y="3236261"/>
              <a:ext cx="431177" cy="24962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C1D9AA-47EC-4A60-A2A6-7C6C93B14A1C}"/>
                </a:ext>
              </a:extLst>
            </p:cNvPr>
            <p:cNvSpPr txBox="1"/>
            <p:nvPr/>
          </p:nvSpPr>
          <p:spPr>
            <a:xfrm>
              <a:off x="6453783" y="2461849"/>
              <a:ext cx="1142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</a:rPr>
                <a:t>A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</a:rPr>
                <a:t>부서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4A4AF20-FC04-4B31-B53F-F7A8A0AE8218}"/>
              </a:ext>
            </a:extLst>
          </p:cNvPr>
          <p:cNvGrpSpPr/>
          <p:nvPr/>
        </p:nvGrpSpPr>
        <p:grpSpPr>
          <a:xfrm>
            <a:off x="8489171" y="3092501"/>
            <a:ext cx="1343108" cy="1009597"/>
            <a:chOff x="9078529" y="2461849"/>
            <a:chExt cx="1563888" cy="1120717"/>
          </a:xfrm>
        </p:grpSpPr>
        <p:sp>
          <p:nvSpPr>
            <p:cNvPr id="79" name="Rectangle: Rounded Corners 17">
              <a:extLst>
                <a:ext uri="{FF2B5EF4-FFF2-40B4-BE49-F238E27FC236}">
                  <a16:creationId xmlns:a16="http://schemas.microsoft.com/office/drawing/2014/main" id="{2AAED084-6D92-4FF2-BB93-B89E3C53879F}"/>
                </a:ext>
              </a:extLst>
            </p:cNvPr>
            <p:cNvSpPr/>
            <p:nvPr/>
          </p:nvSpPr>
          <p:spPr bwMode="auto">
            <a:xfrm>
              <a:off x="9155916" y="2680644"/>
              <a:ext cx="1321910" cy="90192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94EB2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0" name="Group 23">
              <a:extLst>
                <a:ext uri="{FF2B5EF4-FFF2-40B4-BE49-F238E27FC236}">
                  <a16:creationId xmlns:a16="http://schemas.microsoft.com/office/drawing/2014/main" id="{45491627-2AB4-4AB6-AAFD-D0F9FE10DD10}"/>
                </a:ext>
              </a:extLst>
            </p:cNvPr>
            <p:cNvGrpSpPr/>
            <p:nvPr/>
          </p:nvGrpSpPr>
          <p:grpSpPr>
            <a:xfrm>
              <a:off x="10136888" y="2464016"/>
              <a:ext cx="505529" cy="324860"/>
              <a:chOff x="650444" y="3372734"/>
              <a:chExt cx="625498" cy="401954"/>
            </a:xfrm>
          </p:grpSpPr>
          <p:sp>
            <p:nvSpPr>
              <p:cNvPr id="86" name="Rounded Rectangle 27">
                <a:extLst>
                  <a:ext uri="{FF2B5EF4-FFF2-40B4-BE49-F238E27FC236}">
                    <a16:creationId xmlns:a16="http://schemas.microsoft.com/office/drawing/2014/main" id="{03136228-01DC-46EA-91CE-FC74E661FBE1}"/>
                  </a:ext>
                </a:extLst>
              </p:cNvPr>
              <p:cNvSpPr/>
              <p:nvPr/>
            </p:nvSpPr>
            <p:spPr bwMode="auto">
              <a:xfrm>
                <a:off x="676143" y="3419242"/>
                <a:ext cx="599799" cy="355446"/>
              </a:xfrm>
              <a:prstGeom prst="roundRect">
                <a:avLst>
                  <a:gd name="adj" fmla="val 13582"/>
                </a:avLst>
              </a:prstGeom>
              <a:solidFill>
                <a:srgbClr val="94EB20"/>
              </a:solidFill>
              <a:ln w="31750">
                <a:solidFill>
                  <a:srgbClr val="94EB2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87" name="Group 28">
                <a:extLst>
                  <a:ext uri="{FF2B5EF4-FFF2-40B4-BE49-F238E27FC236}">
                    <a16:creationId xmlns:a16="http://schemas.microsoft.com/office/drawing/2014/main" id="{29A23BE1-6C2C-42F8-97C2-AF5C3F2C9515}"/>
                  </a:ext>
                </a:extLst>
              </p:cNvPr>
              <p:cNvGrpSpPr/>
              <p:nvPr/>
            </p:nvGrpSpPr>
            <p:grpSpPr>
              <a:xfrm>
                <a:off x="650444" y="3372734"/>
                <a:ext cx="325598" cy="325598"/>
                <a:chOff x="1089530" y="3252084"/>
                <a:chExt cx="325598" cy="325598"/>
              </a:xfrm>
            </p:grpSpPr>
            <p:sp>
              <p:nvSpPr>
                <p:cNvPr id="94" name="Oval 35">
                  <a:extLst>
                    <a:ext uri="{FF2B5EF4-FFF2-40B4-BE49-F238E27FC236}">
                      <a16:creationId xmlns:a16="http://schemas.microsoft.com/office/drawing/2014/main" id="{F6DE411F-F29B-43AA-9A9F-54331427A474}"/>
                    </a:ext>
                  </a:extLst>
                </p:cNvPr>
                <p:cNvSpPr/>
                <p:nvPr/>
              </p:nvSpPr>
              <p:spPr bwMode="auto">
                <a:xfrm>
                  <a:off x="1157079" y="3323992"/>
                  <a:ext cx="190500" cy="1905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35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Tahoma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95" name="Picture 36">
                  <a:extLst>
                    <a:ext uri="{FF2B5EF4-FFF2-40B4-BE49-F238E27FC236}">
                      <a16:creationId xmlns:a16="http://schemas.microsoft.com/office/drawing/2014/main" id="{AF13B69C-4251-4F67-9FC3-DDF38F062A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9530" y="3252084"/>
                  <a:ext cx="325598" cy="325598"/>
                </a:xfrm>
                <a:prstGeom prst="rect">
                  <a:avLst/>
                </a:prstGeom>
              </p:spPr>
            </p:pic>
          </p:grpSp>
          <p:cxnSp>
            <p:nvCxnSpPr>
              <p:cNvPr id="88" name="Straight Connector 29">
                <a:extLst>
                  <a:ext uri="{FF2B5EF4-FFF2-40B4-BE49-F238E27FC236}">
                    <a16:creationId xmlns:a16="http://schemas.microsoft.com/office/drawing/2014/main" id="{0573D064-8372-499F-928C-85FE5AD51A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213" y="3722646"/>
                <a:ext cx="54565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30">
                <a:extLst>
                  <a:ext uri="{FF2B5EF4-FFF2-40B4-BE49-F238E27FC236}">
                    <a16:creationId xmlns:a16="http://schemas.microsoft.com/office/drawing/2014/main" id="{41C6824D-D6D3-4765-B253-D6AB21B07C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212" y="3673475"/>
                <a:ext cx="545657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31">
                <a:extLst>
                  <a:ext uri="{FF2B5EF4-FFF2-40B4-BE49-F238E27FC236}">
                    <a16:creationId xmlns:a16="http://schemas.microsoft.com/office/drawing/2014/main" id="{550ED9E0-3C0A-4361-8A6E-D8FB20951E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040" y="3460750"/>
                <a:ext cx="255638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32">
                <a:extLst>
                  <a:ext uri="{FF2B5EF4-FFF2-40B4-BE49-F238E27FC236}">
                    <a16:creationId xmlns:a16="http://schemas.microsoft.com/office/drawing/2014/main" id="{8F1E838C-97A5-49B2-A4CB-B788C0EA0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040" y="3508375"/>
                <a:ext cx="255638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33">
                <a:extLst>
                  <a:ext uri="{FF2B5EF4-FFF2-40B4-BE49-F238E27FC236}">
                    <a16:creationId xmlns:a16="http://schemas.microsoft.com/office/drawing/2014/main" id="{686D6154-FF43-4AF4-B4D9-FF16EBD770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040" y="3635142"/>
                <a:ext cx="255638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34">
                <a:extLst>
                  <a:ext uri="{FF2B5EF4-FFF2-40B4-BE49-F238E27FC236}">
                    <a16:creationId xmlns:a16="http://schemas.microsoft.com/office/drawing/2014/main" id="{53B00EC4-D4E8-426B-BB4F-95924E5C4D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6040" y="3596965"/>
                <a:ext cx="255638" cy="0"/>
              </a:xfrm>
              <a:prstGeom prst="line">
                <a:avLst/>
              </a:prstGeom>
              <a:ln w="9525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1" name="Graphic 30">
              <a:extLst>
                <a:ext uri="{FF2B5EF4-FFF2-40B4-BE49-F238E27FC236}">
                  <a16:creationId xmlns:a16="http://schemas.microsoft.com/office/drawing/2014/main" id="{07F3D4A0-4414-4985-9E9A-4F6B1D186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97527" y="2855232"/>
              <a:ext cx="431177" cy="249629"/>
            </a:xfrm>
            <a:prstGeom prst="rect">
              <a:avLst/>
            </a:prstGeom>
          </p:spPr>
        </p:pic>
        <p:pic>
          <p:nvPicPr>
            <p:cNvPr id="82" name="Graphic 30">
              <a:extLst>
                <a:ext uri="{FF2B5EF4-FFF2-40B4-BE49-F238E27FC236}">
                  <a16:creationId xmlns:a16="http://schemas.microsoft.com/office/drawing/2014/main" id="{8AB05F0A-CF2F-4675-918D-217E6FDC8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851805" y="2855232"/>
              <a:ext cx="431177" cy="249629"/>
            </a:xfrm>
            <a:prstGeom prst="rect">
              <a:avLst/>
            </a:prstGeom>
          </p:spPr>
        </p:pic>
        <p:pic>
          <p:nvPicPr>
            <p:cNvPr id="83" name="Graphic 29">
              <a:extLst>
                <a:ext uri="{FF2B5EF4-FFF2-40B4-BE49-F238E27FC236}">
                  <a16:creationId xmlns:a16="http://schemas.microsoft.com/office/drawing/2014/main" id="{40BCC2B2-3DD6-4F50-86D0-B2DD259D2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350638" y="3193244"/>
              <a:ext cx="378066" cy="278575"/>
            </a:xfrm>
            <a:prstGeom prst="rect">
              <a:avLst/>
            </a:prstGeom>
          </p:spPr>
        </p:pic>
        <p:pic>
          <p:nvPicPr>
            <p:cNvPr id="84" name="Graphic 29">
              <a:extLst>
                <a:ext uri="{FF2B5EF4-FFF2-40B4-BE49-F238E27FC236}">
                  <a16:creationId xmlns:a16="http://schemas.microsoft.com/office/drawing/2014/main" id="{6607A6AE-F1CA-49C6-9504-2DA7A93F7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878360" y="3193244"/>
              <a:ext cx="378066" cy="278575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0C1E08B-CE03-4BFF-9976-92EC064E99DD}"/>
                </a:ext>
              </a:extLst>
            </p:cNvPr>
            <p:cNvSpPr txBox="1"/>
            <p:nvPr/>
          </p:nvSpPr>
          <p:spPr>
            <a:xfrm>
              <a:off x="9078529" y="2461849"/>
              <a:ext cx="1142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>
                  <a:solidFill>
                    <a:schemeClr val="bg1">
                      <a:lumMod val="65000"/>
                    </a:schemeClr>
                  </a:solidFill>
                </a:rPr>
                <a:t>B</a:t>
              </a:r>
              <a:r>
                <a:rPr lang="ko-KR" altLang="en-US" sz="1000" b="1" dirty="0">
                  <a:solidFill>
                    <a:schemeClr val="bg1">
                      <a:lumMod val="65000"/>
                    </a:schemeClr>
                  </a:solidFill>
                </a:rPr>
                <a:t>부서</a:t>
              </a:r>
            </a:p>
          </p:txBody>
        </p:sp>
      </p:grpSp>
      <p:sp>
        <p:nvSpPr>
          <p:cNvPr id="97" name="Rectangle: Rounded Corners 17">
            <a:extLst>
              <a:ext uri="{FF2B5EF4-FFF2-40B4-BE49-F238E27FC236}">
                <a16:creationId xmlns:a16="http://schemas.microsoft.com/office/drawing/2014/main" id="{05129E81-892E-4EAA-9F61-99901B62759D}"/>
              </a:ext>
            </a:extLst>
          </p:cNvPr>
          <p:cNvSpPr/>
          <p:nvPr/>
        </p:nvSpPr>
        <p:spPr bwMode="auto">
          <a:xfrm>
            <a:off x="10682135" y="4355666"/>
            <a:ext cx="1135291" cy="81249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94EB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9" name="Graphic 30">
            <a:extLst>
              <a:ext uri="{FF2B5EF4-FFF2-40B4-BE49-F238E27FC236}">
                <a16:creationId xmlns:a16="http://schemas.microsoft.com/office/drawing/2014/main" id="{C2B61CA5-D98B-40EF-B757-AD5CF522B5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03754" y="4512944"/>
            <a:ext cx="370306" cy="224878"/>
          </a:xfrm>
          <a:prstGeom prst="rect">
            <a:avLst/>
          </a:prstGeom>
        </p:spPr>
      </p:pic>
      <p:pic>
        <p:nvPicPr>
          <p:cNvPr id="100" name="Graphic 30">
            <a:extLst>
              <a:ext uri="{FF2B5EF4-FFF2-40B4-BE49-F238E27FC236}">
                <a16:creationId xmlns:a16="http://schemas.microsoft.com/office/drawing/2014/main" id="{1D06E16B-9CF0-421B-A0BE-8C23B05ADA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79783" y="4512944"/>
            <a:ext cx="370306" cy="224878"/>
          </a:xfrm>
          <a:prstGeom prst="rect">
            <a:avLst/>
          </a:prstGeom>
        </p:spPr>
      </p:pic>
      <p:pic>
        <p:nvPicPr>
          <p:cNvPr id="101" name="Graphic 29">
            <a:extLst>
              <a:ext uri="{FF2B5EF4-FFF2-40B4-BE49-F238E27FC236}">
                <a16:creationId xmlns:a16="http://schemas.microsoft.com/office/drawing/2014/main" id="{5853B304-1C3E-4F92-9D2D-E6DBE09E68B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49367" y="4817442"/>
            <a:ext cx="324693" cy="250954"/>
          </a:xfrm>
          <a:prstGeom prst="rect">
            <a:avLst/>
          </a:prstGeom>
        </p:spPr>
      </p:pic>
      <p:pic>
        <p:nvPicPr>
          <p:cNvPr id="102" name="Graphic 29">
            <a:extLst>
              <a:ext uri="{FF2B5EF4-FFF2-40B4-BE49-F238E27FC236}">
                <a16:creationId xmlns:a16="http://schemas.microsoft.com/office/drawing/2014/main" id="{610A2927-F4FE-4EF0-8912-47B7F1F70F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02589" y="4817442"/>
            <a:ext cx="324693" cy="250954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FC381A99-E428-47BE-A5A4-170B1A1700CE}"/>
              </a:ext>
            </a:extLst>
          </p:cNvPr>
          <p:cNvSpPr txBox="1"/>
          <p:nvPr/>
        </p:nvSpPr>
        <p:spPr>
          <a:xfrm>
            <a:off x="10754705" y="5161524"/>
            <a:ext cx="9811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외부 사용자</a:t>
            </a:r>
          </a:p>
        </p:txBody>
      </p:sp>
    </p:spTree>
    <p:extLst>
      <p:ext uri="{BB962C8B-B14F-4D97-AF65-F5344CB8AC3E}">
        <p14:creationId xmlns:p14="http://schemas.microsoft.com/office/powerpoint/2010/main" val="1492736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FF53E-9BF8-42D1-93DB-48D48FE4C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노트북</a:t>
            </a:r>
            <a:r>
              <a:rPr lang="en-US" altLang="ko-KR" dirty="0"/>
              <a:t>/</a:t>
            </a:r>
            <a:r>
              <a:rPr lang="ko-KR" altLang="en-US" dirty="0"/>
              <a:t>랩톱 편의기능</a:t>
            </a:r>
          </a:p>
        </p:txBody>
      </p:sp>
      <p:pic>
        <p:nvPicPr>
          <p:cNvPr id="8194" name="Picture 2" descr="Disabling Control Panel Notifications">
            <a:extLst>
              <a:ext uri="{FF2B5EF4-FFF2-40B4-BE49-F238E27FC236}">
                <a16:creationId xmlns:a16="http://schemas.microsoft.com/office/drawing/2014/main" id="{4DCDD6FE-79D0-471F-9499-CA6254FFA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30" y="1828506"/>
            <a:ext cx="5307601" cy="34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텍스트 개체 틀 18">
            <a:extLst>
              <a:ext uri="{FF2B5EF4-FFF2-40B4-BE49-F238E27FC236}">
                <a16:creationId xmlns:a16="http://schemas.microsoft.com/office/drawing/2014/main" id="{E2F245F2-98EC-4082-9999-F0C5BC5853B2}"/>
              </a:ext>
            </a:extLst>
          </p:cNvPr>
          <p:cNvSpPr txBox="1">
            <a:spLocks/>
          </p:cNvSpPr>
          <p:nvPr/>
        </p:nvSpPr>
        <p:spPr>
          <a:xfrm>
            <a:off x="215900" y="1148252"/>
            <a:ext cx="11520000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003738"/>
                </a:solidFill>
              </a:rPr>
              <a:t>시스템 과부하시 백업 작업 조절 및 백업 후 </a:t>
            </a:r>
            <a:r>
              <a:rPr lang="en-US" altLang="ko-KR" sz="2000" dirty="0">
                <a:solidFill>
                  <a:srgbClr val="003738"/>
                </a:solidFill>
              </a:rPr>
              <a:t>USB </a:t>
            </a:r>
            <a:r>
              <a:rPr lang="ko-KR" altLang="en-US" sz="2000" dirty="0">
                <a:solidFill>
                  <a:srgbClr val="003738"/>
                </a:solidFill>
              </a:rPr>
              <a:t>장치 제거 등 편의 기능을 제공합니다</a:t>
            </a:r>
            <a:r>
              <a:rPr lang="en-US" altLang="ko-KR" sz="2000" dirty="0">
                <a:solidFill>
                  <a:srgbClr val="003738"/>
                </a:solidFill>
              </a:rPr>
              <a:t>.</a:t>
            </a: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D28D1FB0-3AA1-42AA-BA84-F4C0E1035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9999" y="5558358"/>
            <a:ext cx="571500" cy="57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679B41-4A58-4977-BD70-8507032C7D39}"/>
              </a:ext>
            </a:extLst>
          </p:cNvPr>
          <p:cNvSpPr txBox="1"/>
          <p:nvPr/>
        </p:nvSpPr>
        <p:spPr>
          <a:xfrm>
            <a:off x="2048119" y="5487889"/>
            <a:ext cx="3965820" cy="74649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시스템 과부하시 백업 작업 조절</a:t>
            </a: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윈도우 제어판 표시 여부 결정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564239C1-4CD3-4C80-94A8-1ACB9B0F6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471" y="1792334"/>
            <a:ext cx="4931424" cy="35121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CCC97C-4B08-48E8-9C8E-3A96678A200D}"/>
              </a:ext>
            </a:extLst>
          </p:cNvPr>
          <p:cNvSpPr txBox="1"/>
          <p:nvPr/>
        </p:nvSpPr>
        <p:spPr>
          <a:xfrm>
            <a:off x="7464181" y="5487889"/>
            <a:ext cx="3965820" cy="74649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백업 후 로컬로 연결된 </a:t>
            </a:r>
            <a:r>
              <a:rPr lang="en-US" altLang="ko-KR" sz="1200" dirty="0">
                <a:solidFill>
                  <a:srgbClr val="003738"/>
                </a:solidFill>
              </a:rPr>
              <a:t>USB </a:t>
            </a:r>
            <a:r>
              <a:rPr lang="ko-KR" altLang="en-US" sz="1200" dirty="0">
                <a:solidFill>
                  <a:srgbClr val="003738"/>
                </a:solidFill>
              </a:rPr>
              <a:t>드라이브</a:t>
            </a:r>
            <a:r>
              <a:rPr lang="en-US" altLang="ko-KR" sz="1200" dirty="0">
                <a:solidFill>
                  <a:srgbClr val="003738"/>
                </a:solidFill>
              </a:rPr>
              <a:t> </a:t>
            </a:r>
            <a:r>
              <a:rPr lang="ko-KR" altLang="en-US" sz="1200" dirty="0">
                <a:solidFill>
                  <a:srgbClr val="003738"/>
                </a:solidFill>
              </a:rPr>
              <a:t>자동 제거</a:t>
            </a:r>
            <a:endParaRPr lang="en-US" altLang="ko-KR" sz="1200" dirty="0">
              <a:solidFill>
                <a:srgbClr val="003738"/>
              </a:solidFill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5FB29FF1-2299-4F05-8E39-7D0E34A84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92681" y="5575385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46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01809A-267A-4BCF-AE0D-66C6C8330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891" y="1771061"/>
            <a:ext cx="5361568" cy="37225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FFF53E-9BF8-42D1-93DB-48D48FE4C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백업</a:t>
            </a:r>
          </a:p>
        </p:txBody>
      </p:sp>
      <p:sp>
        <p:nvSpPr>
          <p:cNvPr id="6" name="텍스트 개체 틀 18">
            <a:extLst>
              <a:ext uri="{FF2B5EF4-FFF2-40B4-BE49-F238E27FC236}">
                <a16:creationId xmlns:a16="http://schemas.microsoft.com/office/drawing/2014/main" id="{E2F245F2-98EC-4082-9999-F0C5BC5853B2}"/>
              </a:ext>
            </a:extLst>
          </p:cNvPr>
          <p:cNvSpPr txBox="1">
            <a:spLocks/>
          </p:cNvSpPr>
          <p:nvPr/>
        </p:nvSpPr>
        <p:spPr>
          <a:xfrm>
            <a:off x="215900" y="1148252"/>
            <a:ext cx="11520000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003738"/>
                </a:solidFill>
              </a:rPr>
              <a:t>이동성이 잦은 </a:t>
            </a:r>
            <a:r>
              <a:rPr lang="ko-KR" altLang="en-US" sz="2000" dirty="0" err="1">
                <a:solidFill>
                  <a:srgbClr val="003738"/>
                </a:solidFill>
              </a:rPr>
              <a:t>랩탑의</a:t>
            </a:r>
            <a:r>
              <a:rPr lang="ko-KR" altLang="en-US" sz="2000" dirty="0">
                <a:solidFill>
                  <a:srgbClr val="003738"/>
                </a:solidFill>
              </a:rPr>
              <a:t> 경우 다양한 이벤트 발생 시 백업 자동 수행 또는 사후 작업 처리를 지원합니다</a:t>
            </a:r>
            <a:r>
              <a:rPr lang="en-US" altLang="ko-KR" sz="2000" dirty="0">
                <a:solidFill>
                  <a:srgbClr val="003738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79B41-4A58-4977-BD70-8507032C7D39}"/>
              </a:ext>
            </a:extLst>
          </p:cNvPr>
          <p:cNvSpPr txBox="1"/>
          <p:nvPr/>
        </p:nvSpPr>
        <p:spPr>
          <a:xfrm>
            <a:off x="2083288" y="5543787"/>
            <a:ext cx="3965820" cy="74649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랩탑에서 이벤트 발생 시 자동 백업 수행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컴퓨터 잠금</a:t>
            </a:r>
            <a:r>
              <a:rPr lang="en-US" altLang="ko-KR" sz="1200" dirty="0">
                <a:solidFill>
                  <a:srgbClr val="003738"/>
                </a:solidFill>
              </a:rPr>
              <a:t>, </a:t>
            </a:r>
            <a:r>
              <a:rPr lang="ko-KR" altLang="en-US" sz="1200" dirty="0">
                <a:solidFill>
                  <a:srgbClr val="003738"/>
                </a:solidFill>
              </a:rPr>
              <a:t>로그오프 시 백업 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사용자 업무 부하 최소화</a:t>
            </a:r>
            <a:endParaRPr lang="en-US" altLang="ko-KR" sz="1200" dirty="0">
              <a:solidFill>
                <a:srgbClr val="003738"/>
              </a:solidFill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E62F3C16-C69F-4CF6-9942-CF17477DF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4965" y="5631283"/>
            <a:ext cx="571500" cy="5715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BDE532-3A4E-4E10-9449-46A869BB5B72}"/>
              </a:ext>
            </a:extLst>
          </p:cNvPr>
          <p:cNvSpPr/>
          <p:nvPr/>
        </p:nvSpPr>
        <p:spPr bwMode="auto">
          <a:xfrm>
            <a:off x="2757891" y="3632356"/>
            <a:ext cx="785409" cy="48244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4899A4-0A3B-45AC-B67F-93DBF34B7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377" y="3568543"/>
            <a:ext cx="1990725" cy="14287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8AB64F-FFD3-4ECD-852B-9B313707E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1952" y="2108122"/>
            <a:ext cx="2019300" cy="876300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27486E7-BEF3-44AC-8D9F-5DA6D5E7FBE8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5644662" y="2546272"/>
            <a:ext cx="2067290" cy="537190"/>
          </a:xfrm>
          <a:prstGeom prst="straightConnector1">
            <a:avLst/>
          </a:prstGeom>
          <a:ln w="127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A1006B-EE1A-4D3E-A6FE-E9A2D2690F6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644662" y="3289457"/>
            <a:ext cx="2038715" cy="993461"/>
          </a:xfrm>
          <a:prstGeom prst="straightConnector1">
            <a:avLst/>
          </a:prstGeom>
          <a:ln w="127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1578DC2-CD08-47AA-B9CE-52736E58FA20}"/>
              </a:ext>
            </a:extLst>
          </p:cNvPr>
          <p:cNvSpPr txBox="1"/>
          <p:nvPr/>
        </p:nvSpPr>
        <p:spPr>
          <a:xfrm>
            <a:off x="8125802" y="5543787"/>
            <a:ext cx="3965820" cy="74649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백업 예약 시간에 </a:t>
            </a:r>
            <a:r>
              <a:rPr lang="ko-KR" altLang="en-US" sz="1200" dirty="0" err="1">
                <a:solidFill>
                  <a:srgbClr val="003738"/>
                </a:solidFill>
              </a:rPr>
              <a:t>랩탑</a:t>
            </a:r>
            <a:r>
              <a:rPr lang="ko-KR" altLang="en-US" sz="1200" dirty="0">
                <a:solidFill>
                  <a:srgbClr val="003738"/>
                </a:solidFill>
              </a:rPr>
              <a:t> 전원이 꺼져 있는 경우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360363" lvl="1" indent="-1841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003738"/>
                </a:solidFill>
              </a:rPr>
              <a:t>전원 켜지는 즉시 백업</a:t>
            </a:r>
            <a:r>
              <a:rPr lang="en-US" altLang="ko-KR" sz="1050" dirty="0">
                <a:solidFill>
                  <a:srgbClr val="003738"/>
                </a:solidFill>
              </a:rPr>
              <a:t>, </a:t>
            </a:r>
            <a:r>
              <a:rPr lang="ko-KR" altLang="en-US" sz="1050" dirty="0">
                <a:solidFill>
                  <a:srgbClr val="003738"/>
                </a:solidFill>
              </a:rPr>
              <a:t>백업 작업 건너 뛰기</a:t>
            </a:r>
            <a:endParaRPr lang="en-US" altLang="ko-KR" sz="1050" dirty="0">
              <a:solidFill>
                <a:srgbClr val="003738"/>
              </a:solidFill>
            </a:endParaRP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백업 성공 후 사후 작업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360363" lvl="1" indent="-1841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003738"/>
                </a:solidFill>
              </a:rPr>
              <a:t>컴퓨터 전원 유지</a:t>
            </a:r>
            <a:r>
              <a:rPr lang="en-US" altLang="ko-KR" sz="1050" dirty="0">
                <a:solidFill>
                  <a:srgbClr val="003738"/>
                </a:solidFill>
              </a:rPr>
              <a:t>, </a:t>
            </a:r>
            <a:r>
              <a:rPr lang="ko-KR" altLang="en-US" sz="1050" dirty="0">
                <a:solidFill>
                  <a:srgbClr val="003738"/>
                </a:solidFill>
              </a:rPr>
              <a:t>대기모드</a:t>
            </a:r>
            <a:r>
              <a:rPr lang="en-US" altLang="ko-KR" sz="1050" dirty="0">
                <a:solidFill>
                  <a:srgbClr val="003738"/>
                </a:solidFill>
              </a:rPr>
              <a:t>, </a:t>
            </a:r>
            <a:r>
              <a:rPr lang="ko-KR" altLang="en-US" sz="1050" dirty="0">
                <a:solidFill>
                  <a:srgbClr val="003738"/>
                </a:solidFill>
              </a:rPr>
              <a:t>최대 절전모드</a:t>
            </a:r>
            <a:r>
              <a:rPr lang="en-US" altLang="ko-KR" sz="1050" dirty="0">
                <a:solidFill>
                  <a:srgbClr val="003738"/>
                </a:solidFill>
              </a:rPr>
              <a:t>, </a:t>
            </a:r>
            <a:r>
              <a:rPr lang="ko-KR" altLang="en-US" sz="1050" dirty="0">
                <a:solidFill>
                  <a:srgbClr val="003738"/>
                </a:solidFill>
              </a:rPr>
              <a:t>종료</a:t>
            </a:r>
            <a:endParaRPr lang="en-US" altLang="ko-KR" sz="1050" dirty="0">
              <a:solidFill>
                <a:srgbClr val="003738"/>
              </a:solidFill>
            </a:endParaRPr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6AB981E4-A655-4E40-B7DA-0860CAC01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7479" y="5631283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26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21BC3-17F4-4260-A804-CC59BC9F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데이터베이스 백업 및 복구</a:t>
            </a:r>
          </a:p>
        </p:txBody>
      </p:sp>
      <p:pic>
        <p:nvPicPr>
          <p:cNvPr id="4098" name="Picture 2" descr="Restoring Database Schema and Data">
            <a:extLst>
              <a:ext uri="{FF2B5EF4-FFF2-40B4-BE49-F238E27FC236}">
                <a16:creationId xmlns:a16="http://schemas.microsoft.com/office/drawing/2014/main" id="{02997389-C93E-4846-9AAF-36D70FCFE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47"/>
          <a:stretch/>
        </p:blipFill>
        <p:spPr bwMode="auto">
          <a:xfrm>
            <a:off x="646823" y="1344546"/>
            <a:ext cx="7200000" cy="383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ine-tune the Restore Point">
            <a:extLst>
              <a:ext uri="{FF2B5EF4-FFF2-40B4-BE49-F238E27FC236}">
                <a16:creationId xmlns:a16="http://schemas.microsoft.com/office/drawing/2014/main" id="{D4375E45-7C08-4CDA-84AE-B7229414A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66"/>
          <a:stretch/>
        </p:blipFill>
        <p:spPr bwMode="auto">
          <a:xfrm>
            <a:off x="2558073" y="3814623"/>
            <a:ext cx="5600700" cy="233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2E50EE-8D1B-44C5-A5BA-5EA29346AE0F}"/>
              </a:ext>
            </a:extLst>
          </p:cNvPr>
          <p:cNvSpPr txBox="1"/>
          <p:nvPr/>
        </p:nvSpPr>
        <p:spPr>
          <a:xfrm>
            <a:off x="9042400" y="1809858"/>
            <a:ext cx="2700000" cy="432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atinLnBrk="0">
              <a:spcAft>
                <a:spcPts val="1200"/>
              </a:spcAft>
            </a:pPr>
            <a:r>
              <a:rPr lang="ko-KR" altLang="en-US" sz="1200" dirty="0">
                <a:solidFill>
                  <a:srgbClr val="003738"/>
                </a:solidFill>
              </a:rPr>
              <a:t>편리한 </a:t>
            </a:r>
            <a:r>
              <a:rPr lang="en-US" altLang="ko-KR" sz="1200" dirty="0">
                <a:solidFill>
                  <a:srgbClr val="003738"/>
                </a:solidFill>
              </a:rPr>
              <a:t>GUI </a:t>
            </a:r>
            <a:r>
              <a:rPr lang="ko-KR" altLang="en-US" sz="1200" dirty="0">
                <a:solidFill>
                  <a:srgbClr val="003738"/>
                </a:solidFill>
              </a:rPr>
              <a:t>기반 마법사 인터페이스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latinLnBrk="0">
              <a:spcAft>
                <a:spcPts val="1200"/>
              </a:spcAft>
            </a:pPr>
            <a:r>
              <a:rPr lang="en-US" altLang="ko-KR" sz="1200" dirty="0">
                <a:solidFill>
                  <a:srgbClr val="003738"/>
                </a:solidFill>
              </a:rPr>
              <a:t>MS SQL, Oracle Table, </a:t>
            </a:r>
            <a:r>
              <a:rPr lang="ko-KR" altLang="en-US" sz="1200" b="1" u="sng" dirty="0">
                <a:solidFill>
                  <a:srgbClr val="003738"/>
                </a:solidFill>
              </a:rPr>
              <a:t>거래단위</a:t>
            </a:r>
            <a:r>
              <a:rPr lang="ko-KR" altLang="en-US" sz="1200" dirty="0">
                <a:solidFill>
                  <a:srgbClr val="003738"/>
                </a:solidFill>
              </a:rPr>
              <a:t> 복구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latinLnBrk="0">
              <a:spcAft>
                <a:spcPts val="1200"/>
              </a:spcAft>
            </a:pPr>
            <a:r>
              <a:rPr lang="en-US" altLang="ko-KR" sz="1200" dirty="0">
                <a:solidFill>
                  <a:srgbClr val="003738"/>
                </a:solidFill>
              </a:rPr>
              <a:t>MySQL, MariaDB, MongoDB, MS SQL, PostgreSQL, SAP Hana, Oracle RMAN, Oracle RAC, Exadata, </a:t>
            </a:r>
            <a:r>
              <a:rPr lang="en-US" altLang="ko-KR" sz="1200" dirty="0" err="1">
                <a:solidFill>
                  <a:srgbClr val="003738"/>
                </a:solidFill>
              </a:rPr>
              <a:t>Tibero</a:t>
            </a:r>
            <a:r>
              <a:rPr lang="ko-KR" altLang="en-US" sz="1200" dirty="0">
                <a:solidFill>
                  <a:srgbClr val="003738"/>
                </a:solidFill>
              </a:rPr>
              <a:t> 등 국내외 메이저 </a:t>
            </a:r>
            <a:r>
              <a:rPr lang="en-US" altLang="ko-KR" sz="1200" dirty="0">
                <a:solidFill>
                  <a:srgbClr val="003738"/>
                </a:solidFill>
              </a:rPr>
              <a:t>DB </a:t>
            </a:r>
            <a:r>
              <a:rPr lang="ko-KR" altLang="en-US" sz="1200" dirty="0">
                <a:solidFill>
                  <a:srgbClr val="003738"/>
                </a:solidFill>
              </a:rPr>
              <a:t>백업 지원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latinLnBrk="0">
              <a:spcAft>
                <a:spcPts val="1200"/>
              </a:spcAft>
            </a:pPr>
            <a:r>
              <a:rPr lang="en-US" altLang="ko-KR" sz="1200" dirty="0">
                <a:solidFill>
                  <a:srgbClr val="003738"/>
                </a:solidFill>
              </a:rPr>
              <a:t>SAP Hana, Oracle, </a:t>
            </a:r>
            <a:r>
              <a:rPr lang="en-US" altLang="ko-KR" sz="1200" dirty="0" err="1">
                <a:solidFill>
                  <a:srgbClr val="003738"/>
                </a:solidFill>
              </a:rPr>
              <a:t>Tibero</a:t>
            </a:r>
            <a:r>
              <a:rPr lang="en-US" altLang="ko-KR" sz="1200" dirty="0">
                <a:solidFill>
                  <a:srgbClr val="003738"/>
                </a:solidFill>
              </a:rPr>
              <a:t> </a:t>
            </a:r>
            <a:r>
              <a:rPr lang="ko-KR" altLang="en-US" sz="1200" dirty="0">
                <a:solidFill>
                  <a:srgbClr val="003738"/>
                </a:solidFill>
              </a:rPr>
              <a:t>공식 인증 백업 솔루션</a:t>
            </a:r>
            <a:endParaRPr lang="en-US" altLang="ko-KR" sz="1200" dirty="0">
              <a:solidFill>
                <a:srgbClr val="003738"/>
              </a:solidFill>
            </a:endParaRPr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B14144CA-8CE7-4F6E-9167-30425F83F3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86" b="51594"/>
          <a:stretch/>
        </p:blipFill>
        <p:spPr>
          <a:xfrm>
            <a:off x="4008290" y="5130419"/>
            <a:ext cx="1350133" cy="999439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208A23A2-0B52-4A21-8AF0-C817FC2FB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9130" y="1809858"/>
            <a:ext cx="5715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19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21BC3-17F4-4260-A804-CC59BC9F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압축 및 중복제거</a:t>
            </a:r>
          </a:p>
        </p:txBody>
      </p:sp>
      <p:sp>
        <p:nvSpPr>
          <p:cNvPr id="8" name="텍스트 개체 틀 18">
            <a:extLst>
              <a:ext uri="{FF2B5EF4-FFF2-40B4-BE49-F238E27FC236}">
                <a16:creationId xmlns:a16="http://schemas.microsoft.com/office/drawing/2014/main" id="{6342A5A7-ACE6-409B-AF04-C6EBF5FB66FF}"/>
              </a:ext>
            </a:extLst>
          </p:cNvPr>
          <p:cNvSpPr txBox="1">
            <a:spLocks/>
          </p:cNvSpPr>
          <p:nvPr/>
        </p:nvSpPr>
        <p:spPr>
          <a:xfrm>
            <a:off x="215900" y="1148252"/>
            <a:ext cx="11520000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003738"/>
                </a:solidFill>
              </a:rPr>
              <a:t>기본 탑재된 </a:t>
            </a:r>
            <a:r>
              <a:rPr lang="en-US" altLang="ko-KR" sz="2000" dirty="0">
                <a:solidFill>
                  <a:srgbClr val="003738"/>
                </a:solidFill>
              </a:rPr>
              <a:t>Veeam</a:t>
            </a:r>
            <a:r>
              <a:rPr lang="ko-KR" altLang="en-US" sz="2000" dirty="0">
                <a:solidFill>
                  <a:srgbClr val="003738"/>
                </a:solidFill>
              </a:rPr>
              <a:t>의 압축 및 중복제거 기능을 사용해서 데이터 압축 및 전송 후 백업 서버에서 </a:t>
            </a:r>
            <a:r>
              <a:rPr lang="ko-KR" altLang="en-US" sz="2000" dirty="0" err="1">
                <a:solidFill>
                  <a:srgbClr val="003738"/>
                </a:solidFill>
              </a:rPr>
              <a:t>중복제거하여</a:t>
            </a:r>
            <a:r>
              <a:rPr lang="ko-KR" altLang="en-US" sz="2000" dirty="0">
                <a:solidFill>
                  <a:srgbClr val="003738"/>
                </a:solidFill>
              </a:rPr>
              <a:t> 저장함으로써 네트워크 및 스토리지 사용 절감</a:t>
            </a:r>
            <a:r>
              <a:rPr lang="en-US" altLang="ko-KR" sz="2000" dirty="0">
                <a:solidFill>
                  <a:srgbClr val="003738"/>
                </a:solidFill>
              </a:rPr>
              <a:t>, </a:t>
            </a:r>
            <a:r>
              <a:rPr lang="ko-KR" altLang="en-US" sz="2000" dirty="0">
                <a:solidFill>
                  <a:srgbClr val="003738"/>
                </a:solidFill>
              </a:rPr>
              <a:t>고속의 백업 수행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FE64115-2E22-4B65-86B7-C21A68F3D340}"/>
              </a:ext>
            </a:extLst>
          </p:cNvPr>
          <p:cNvGrpSpPr/>
          <p:nvPr/>
        </p:nvGrpSpPr>
        <p:grpSpPr>
          <a:xfrm>
            <a:off x="1178173" y="1971163"/>
            <a:ext cx="9838592" cy="3701928"/>
            <a:chOff x="2366226" y="2275054"/>
            <a:chExt cx="7139385" cy="2718920"/>
          </a:xfrm>
        </p:grpSpPr>
        <p:grpSp>
          <p:nvGrpSpPr>
            <p:cNvPr id="217" name="그룹 216">
              <a:extLst>
                <a:ext uri="{FF2B5EF4-FFF2-40B4-BE49-F238E27FC236}">
                  <a16:creationId xmlns:a16="http://schemas.microsoft.com/office/drawing/2014/main" id="{D5EC98DE-710D-4545-ADB2-DFE8B39CEC41}"/>
                </a:ext>
              </a:extLst>
            </p:cNvPr>
            <p:cNvGrpSpPr/>
            <p:nvPr/>
          </p:nvGrpSpPr>
          <p:grpSpPr>
            <a:xfrm>
              <a:off x="2366226" y="2275054"/>
              <a:ext cx="5638242" cy="2038464"/>
              <a:chOff x="1619250" y="2246087"/>
              <a:chExt cx="5638242" cy="2038464"/>
            </a:xfrm>
          </p:grpSpPr>
          <p:pic>
            <p:nvPicPr>
              <p:cNvPr id="218" name="Picture 4">
                <a:extLst>
                  <a:ext uri="{FF2B5EF4-FFF2-40B4-BE49-F238E27FC236}">
                    <a16:creationId xmlns:a16="http://schemas.microsoft.com/office/drawing/2014/main" id="{178DB827-9214-446A-907A-B2FF463C07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70608" y="2293526"/>
                <a:ext cx="5586884" cy="1951110"/>
              </a:xfrm>
              <a:prstGeom prst="rect">
                <a:avLst/>
              </a:prstGeom>
            </p:spPr>
          </p:pic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3CB2906A-1523-4D64-B223-E3F45F837572}"/>
                  </a:ext>
                </a:extLst>
              </p:cNvPr>
              <p:cNvSpPr/>
              <p:nvPr/>
            </p:nvSpPr>
            <p:spPr bwMode="auto">
              <a:xfrm>
                <a:off x="1619250" y="2246086"/>
                <a:ext cx="4549321" cy="2038464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350" b="0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</p:grpSp>
        <p:sp>
          <p:nvSpPr>
            <p:cNvPr id="220" name="Isosceles Triangle 106">
              <a:extLst>
                <a:ext uri="{FF2B5EF4-FFF2-40B4-BE49-F238E27FC236}">
                  <a16:creationId xmlns:a16="http://schemas.microsoft.com/office/drawing/2014/main" id="{23FA59D3-BAB5-487F-9549-0D086B5C7F47}"/>
                </a:ext>
              </a:extLst>
            </p:cNvPr>
            <p:cNvSpPr/>
            <p:nvPr/>
          </p:nvSpPr>
          <p:spPr bwMode="auto">
            <a:xfrm flipV="1">
              <a:off x="2475542" y="3772528"/>
              <a:ext cx="1101136" cy="609420"/>
            </a:xfrm>
            <a:prstGeom prst="triangle">
              <a:avLst>
                <a:gd name="adj" fmla="val 49396"/>
              </a:avLst>
            </a:prstGeom>
            <a:solidFill>
              <a:srgbClr val="000000">
                <a:alpha val="1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kern="0" spc="-50" dirty="0" err="1"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1" name="Rectangle 107">
              <a:extLst>
                <a:ext uri="{FF2B5EF4-FFF2-40B4-BE49-F238E27FC236}">
                  <a16:creationId xmlns:a16="http://schemas.microsoft.com/office/drawing/2014/main" id="{CB1DCADF-6B3D-4BE4-A0B8-081590F01DE4}"/>
                </a:ext>
              </a:extLst>
            </p:cNvPr>
            <p:cNvSpPr/>
            <p:nvPr/>
          </p:nvSpPr>
          <p:spPr bwMode="auto">
            <a:xfrm>
              <a:off x="2453767" y="2406962"/>
              <a:ext cx="1101137" cy="152522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kern="0" spc="-50" dirty="0" err="1"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2" name="Rectangle 108">
              <a:extLst>
                <a:ext uri="{FF2B5EF4-FFF2-40B4-BE49-F238E27FC236}">
                  <a16:creationId xmlns:a16="http://schemas.microsoft.com/office/drawing/2014/main" id="{3ABC4DCF-521A-4F7B-B889-73AF3D4A7579}"/>
                </a:ext>
              </a:extLst>
            </p:cNvPr>
            <p:cNvSpPr/>
            <p:nvPr/>
          </p:nvSpPr>
          <p:spPr bwMode="auto">
            <a:xfrm>
              <a:off x="2505153" y="3552238"/>
              <a:ext cx="998457" cy="328417"/>
            </a:xfrm>
            <a:prstGeom prst="rect">
              <a:avLst/>
            </a:prstGeom>
            <a:solidFill>
              <a:srgbClr val="00B49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b="1" kern="0" spc="-5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데이터</a:t>
              </a:r>
              <a:endParaRPr lang="ru-RU" b="1" kern="0" spc="-5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3" name="Group 115">
              <a:extLst>
                <a:ext uri="{FF2B5EF4-FFF2-40B4-BE49-F238E27FC236}">
                  <a16:creationId xmlns:a16="http://schemas.microsoft.com/office/drawing/2014/main" id="{FDD5662B-E927-4C3B-B3F8-915608E2F370}"/>
                </a:ext>
              </a:extLst>
            </p:cNvPr>
            <p:cNvGrpSpPr/>
            <p:nvPr/>
          </p:nvGrpSpPr>
          <p:grpSpPr>
            <a:xfrm>
              <a:off x="2505152" y="2462478"/>
              <a:ext cx="998457" cy="1050440"/>
              <a:chOff x="1161346" y="2770004"/>
              <a:chExt cx="578512" cy="589604"/>
            </a:xfrm>
          </p:grpSpPr>
          <p:sp>
            <p:nvSpPr>
              <p:cNvPr id="224" name="Rectangle 116">
                <a:extLst>
                  <a:ext uri="{FF2B5EF4-FFF2-40B4-BE49-F238E27FC236}">
                    <a16:creationId xmlns:a16="http://schemas.microsoft.com/office/drawing/2014/main" id="{2177C832-A36F-406A-B3DE-8BAFE3FF1F1F}"/>
                  </a:ext>
                </a:extLst>
              </p:cNvPr>
              <p:cNvSpPr/>
              <p:nvPr/>
            </p:nvSpPr>
            <p:spPr bwMode="auto">
              <a:xfrm>
                <a:off x="1161346" y="3078855"/>
                <a:ext cx="128725" cy="128725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5" name="Rectangle 117">
                <a:extLst>
                  <a:ext uri="{FF2B5EF4-FFF2-40B4-BE49-F238E27FC236}">
                    <a16:creationId xmlns:a16="http://schemas.microsoft.com/office/drawing/2014/main" id="{4A518347-DEEA-447B-BBC8-E7638D052B3E}"/>
                  </a:ext>
                </a:extLst>
              </p:cNvPr>
              <p:cNvSpPr/>
              <p:nvPr/>
            </p:nvSpPr>
            <p:spPr bwMode="auto">
              <a:xfrm>
                <a:off x="1161346" y="3230883"/>
                <a:ext cx="128725" cy="128725"/>
              </a:xfrm>
              <a:prstGeom prst="rect">
                <a:avLst/>
              </a:prstGeom>
              <a:solidFill>
                <a:srgbClr val="54B948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6" name="Rectangle 118">
                <a:extLst>
                  <a:ext uri="{FF2B5EF4-FFF2-40B4-BE49-F238E27FC236}">
                    <a16:creationId xmlns:a16="http://schemas.microsoft.com/office/drawing/2014/main" id="{53533974-0407-4DD5-8653-842ED775FCA5}"/>
                  </a:ext>
                </a:extLst>
              </p:cNvPr>
              <p:cNvSpPr/>
              <p:nvPr/>
            </p:nvSpPr>
            <p:spPr bwMode="auto">
              <a:xfrm>
                <a:off x="1312870" y="3078855"/>
                <a:ext cx="128725" cy="128725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7" name="Rectangle 119">
                <a:extLst>
                  <a:ext uri="{FF2B5EF4-FFF2-40B4-BE49-F238E27FC236}">
                    <a16:creationId xmlns:a16="http://schemas.microsoft.com/office/drawing/2014/main" id="{1943149C-37A0-4659-9A1F-FCDDCD2640A5}"/>
                  </a:ext>
                </a:extLst>
              </p:cNvPr>
              <p:cNvSpPr/>
              <p:nvPr/>
            </p:nvSpPr>
            <p:spPr bwMode="auto">
              <a:xfrm>
                <a:off x="1312870" y="3230883"/>
                <a:ext cx="128725" cy="128725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8" name="Rectangle 120">
                <a:extLst>
                  <a:ext uri="{FF2B5EF4-FFF2-40B4-BE49-F238E27FC236}">
                    <a16:creationId xmlns:a16="http://schemas.microsoft.com/office/drawing/2014/main" id="{16D8AC4C-AD07-4CD9-8525-13FAA344035A}"/>
                  </a:ext>
                </a:extLst>
              </p:cNvPr>
              <p:cNvSpPr/>
              <p:nvPr/>
            </p:nvSpPr>
            <p:spPr bwMode="auto">
              <a:xfrm>
                <a:off x="1461294" y="3078855"/>
                <a:ext cx="128725" cy="128725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9" name="Rectangle 121">
                <a:extLst>
                  <a:ext uri="{FF2B5EF4-FFF2-40B4-BE49-F238E27FC236}">
                    <a16:creationId xmlns:a16="http://schemas.microsoft.com/office/drawing/2014/main" id="{92CE3032-F6B3-4840-9206-CB00C2E25C7F}"/>
                  </a:ext>
                </a:extLst>
              </p:cNvPr>
              <p:cNvSpPr/>
              <p:nvPr/>
            </p:nvSpPr>
            <p:spPr bwMode="auto">
              <a:xfrm>
                <a:off x="1461294" y="3230883"/>
                <a:ext cx="128725" cy="128725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0" name="Rectangle 122">
                <a:extLst>
                  <a:ext uri="{FF2B5EF4-FFF2-40B4-BE49-F238E27FC236}">
                    <a16:creationId xmlns:a16="http://schemas.microsoft.com/office/drawing/2014/main" id="{F838025F-10E6-4361-9934-6E9AA0A984EA}"/>
                  </a:ext>
                </a:extLst>
              </p:cNvPr>
              <p:cNvSpPr/>
              <p:nvPr/>
            </p:nvSpPr>
            <p:spPr bwMode="auto">
              <a:xfrm>
                <a:off x="1611133" y="3078855"/>
                <a:ext cx="128725" cy="128725"/>
              </a:xfrm>
              <a:prstGeom prst="rect">
                <a:avLst/>
              </a:prstGeom>
              <a:solidFill>
                <a:srgbClr val="FFFFFF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1" name="Rectangle 123">
                <a:extLst>
                  <a:ext uri="{FF2B5EF4-FFF2-40B4-BE49-F238E27FC236}">
                    <a16:creationId xmlns:a16="http://schemas.microsoft.com/office/drawing/2014/main" id="{DC8D38A9-5479-4ABF-835B-7A58C144DFB7}"/>
                  </a:ext>
                </a:extLst>
              </p:cNvPr>
              <p:cNvSpPr/>
              <p:nvPr/>
            </p:nvSpPr>
            <p:spPr bwMode="auto">
              <a:xfrm>
                <a:off x="1611133" y="3230883"/>
                <a:ext cx="128725" cy="128725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2" name="Rectangle 124">
                <a:extLst>
                  <a:ext uri="{FF2B5EF4-FFF2-40B4-BE49-F238E27FC236}">
                    <a16:creationId xmlns:a16="http://schemas.microsoft.com/office/drawing/2014/main" id="{62ADDAB2-BAA5-411B-A534-FCFED431369B}"/>
                  </a:ext>
                </a:extLst>
              </p:cNvPr>
              <p:cNvSpPr/>
              <p:nvPr/>
            </p:nvSpPr>
            <p:spPr bwMode="auto">
              <a:xfrm>
                <a:off x="1161346" y="2770004"/>
                <a:ext cx="128725" cy="128725"/>
              </a:xfrm>
              <a:prstGeom prst="rect">
                <a:avLst/>
              </a:prstGeom>
              <a:solidFill>
                <a:srgbClr val="F3901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3" name="Rectangle 125">
                <a:extLst>
                  <a:ext uri="{FF2B5EF4-FFF2-40B4-BE49-F238E27FC236}">
                    <a16:creationId xmlns:a16="http://schemas.microsoft.com/office/drawing/2014/main" id="{53454A3D-1D60-4380-AEF3-6E4E8FEEF170}"/>
                  </a:ext>
                </a:extLst>
              </p:cNvPr>
              <p:cNvSpPr/>
              <p:nvPr/>
            </p:nvSpPr>
            <p:spPr bwMode="auto">
              <a:xfrm>
                <a:off x="1161346" y="2922032"/>
                <a:ext cx="128725" cy="128725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4" name="Rectangle 126">
                <a:extLst>
                  <a:ext uri="{FF2B5EF4-FFF2-40B4-BE49-F238E27FC236}">
                    <a16:creationId xmlns:a16="http://schemas.microsoft.com/office/drawing/2014/main" id="{9CD2465A-4063-4DF6-801C-446F7ECF0D46}"/>
                  </a:ext>
                </a:extLst>
              </p:cNvPr>
              <p:cNvSpPr/>
              <p:nvPr/>
            </p:nvSpPr>
            <p:spPr bwMode="auto">
              <a:xfrm>
                <a:off x="1312870" y="2770004"/>
                <a:ext cx="128725" cy="128725"/>
              </a:xfrm>
              <a:prstGeom prst="rect">
                <a:avLst/>
              </a:prstGeom>
              <a:solidFill>
                <a:srgbClr val="0076B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5" name="Rectangle 127">
                <a:extLst>
                  <a:ext uri="{FF2B5EF4-FFF2-40B4-BE49-F238E27FC236}">
                    <a16:creationId xmlns:a16="http://schemas.microsoft.com/office/drawing/2014/main" id="{234DFA41-2FD3-4AA9-A913-A009539021F6}"/>
                  </a:ext>
                </a:extLst>
              </p:cNvPr>
              <p:cNvSpPr/>
              <p:nvPr/>
            </p:nvSpPr>
            <p:spPr bwMode="auto">
              <a:xfrm>
                <a:off x="1312870" y="2922032"/>
                <a:ext cx="128725" cy="128725"/>
              </a:xfrm>
              <a:prstGeom prst="rect">
                <a:avLst/>
              </a:prstGeom>
              <a:solidFill>
                <a:srgbClr val="F3901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6" name="Rectangle 128">
                <a:extLst>
                  <a:ext uri="{FF2B5EF4-FFF2-40B4-BE49-F238E27FC236}">
                    <a16:creationId xmlns:a16="http://schemas.microsoft.com/office/drawing/2014/main" id="{CC007B8B-A813-4780-9E84-B99E7CFB36EC}"/>
                  </a:ext>
                </a:extLst>
              </p:cNvPr>
              <p:cNvSpPr/>
              <p:nvPr/>
            </p:nvSpPr>
            <p:spPr bwMode="auto">
              <a:xfrm>
                <a:off x="1461294" y="2770004"/>
                <a:ext cx="128725" cy="128725"/>
              </a:xfrm>
              <a:prstGeom prst="rect">
                <a:avLst/>
              </a:prstGeom>
              <a:solidFill>
                <a:srgbClr val="0076B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7" name="Rectangle 129">
                <a:extLst>
                  <a:ext uri="{FF2B5EF4-FFF2-40B4-BE49-F238E27FC236}">
                    <a16:creationId xmlns:a16="http://schemas.microsoft.com/office/drawing/2014/main" id="{A5BB9D8F-40B9-49AE-ACB8-F0276BBFC47F}"/>
                  </a:ext>
                </a:extLst>
              </p:cNvPr>
              <p:cNvSpPr/>
              <p:nvPr/>
            </p:nvSpPr>
            <p:spPr bwMode="auto">
              <a:xfrm>
                <a:off x="1461294" y="2922032"/>
                <a:ext cx="128725" cy="128725"/>
              </a:xfrm>
              <a:prstGeom prst="rect">
                <a:avLst/>
              </a:prstGeom>
              <a:solidFill>
                <a:srgbClr val="F3901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8" name="Rectangle 130">
                <a:extLst>
                  <a:ext uri="{FF2B5EF4-FFF2-40B4-BE49-F238E27FC236}">
                    <a16:creationId xmlns:a16="http://schemas.microsoft.com/office/drawing/2014/main" id="{B68C76C0-2CE1-4600-BEAC-83FC500A5A0D}"/>
                  </a:ext>
                </a:extLst>
              </p:cNvPr>
              <p:cNvSpPr/>
              <p:nvPr/>
            </p:nvSpPr>
            <p:spPr bwMode="auto">
              <a:xfrm>
                <a:off x="1611133" y="2770004"/>
                <a:ext cx="128725" cy="128725"/>
              </a:xfrm>
              <a:prstGeom prst="rect">
                <a:avLst/>
              </a:prstGeom>
              <a:solidFill>
                <a:srgbClr val="0076B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9" name="Rectangle 131">
                <a:extLst>
                  <a:ext uri="{FF2B5EF4-FFF2-40B4-BE49-F238E27FC236}">
                    <a16:creationId xmlns:a16="http://schemas.microsoft.com/office/drawing/2014/main" id="{9DDDDD3B-4177-4F56-A0FF-23C8789F4DF9}"/>
                  </a:ext>
                </a:extLst>
              </p:cNvPr>
              <p:cNvSpPr/>
              <p:nvPr/>
            </p:nvSpPr>
            <p:spPr bwMode="auto">
              <a:xfrm>
                <a:off x="1611133" y="2922032"/>
                <a:ext cx="128725" cy="128725"/>
              </a:xfrm>
              <a:prstGeom prst="rect">
                <a:avLst/>
              </a:prstGeom>
              <a:solidFill>
                <a:srgbClr val="0076B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40" name="Rectangle 257">
              <a:extLst>
                <a:ext uri="{FF2B5EF4-FFF2-40B4-BE49-F238E27FC236}">
                  <a16:creationId xmlns:a16="http://schemas.microsoft.com/office/drawing/2014/main" id="{C96794AB-88BA-4DFC-82E9-FEEE47F34499}"/>
                </a:ext>
              </a:extLst>
            </p:cNvPr>
            <p:cNvSpPr/>
            <p:nvPr/>
          </p:nvSpPr>
          <p:spPr bwMode="auto">
            <a:xfrm>
              <a:off x="2505151" y="3012723"/>
              <a:ext cx="222167" cy="229337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spc="-50" dirty="0" err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1" name="Rectangle 258">
              <a:extLst>
                <a:ext uri="{FF2B5EF4-FFF2-40B4-BE49-F238E27FC236}">
                  <a16:creationId xmlns:a16="http://schemas.microsoft.com/office/drawing/2014/main" id="{81DEFD94-1A64-4B71-AC14-C92CFD568676}"/>
                </a:ext>
              </a:extLst>
            </p:cNvPr>
            <p:cNvSpPr/>
            <p:nvPr/>
          </p:nvSpPr>
          <p:spPr bwMode="auto">
            <a:xfrm>
              <a:off x="2505151" y="3283577"/>
              <a:ext cx="222167" cy="229337"/>
            </a:xfrm>
            <a:prstGeom prst="rect">
              <a:avLst/>
            </a:prstGeom>
            <a:solidFill>
              <a:srgbClr val="000000">
                <a:lumMod val="75000"/>
                <a:lumOff val="2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spc="-50" dirty="0" err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2" name="Rectangle 259">
              <a:extLst>
                <a:ext uri="{FF2B5EF4-FFF2-40B4-BE49-F238E27FC236}">
                  <a16:creationId xmlns:a16="http://schemas.microsoft.com/office/drawing/2014/main" id="{D629F09E-26C3-4EFC-83FC-0325A0FEEC28}"/>
                </a:ext>
              </a:extLst>
            </p:cNvPr>
            <p:cNvSpPr/>
            <p:nvPr/>
          </p:nvSpPr>
          <p:spPr bwMode="auto">
            <a:xfrm>
              <a:off x="2766667" y="3012723"/>
              <a:ext cx="222167" cy="229337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spc="-50" dirty="0" err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3" name="Rectangle 260">
              <a:extLst>
                <a:ext uri="{FF2B5EF4-FFF2-40B4-BE49-F238E27FC236}">
                  <a16:creationId xmlns:a16="http://schemas.microsoft.com/office/drawing/2014/main" id="{60BB79C0-6972-4400-B3F4-4D921F1EEC45}"/>
                </a:ext>
              </a:extLst>
            </p:cNvPr>
            <p:cNvSpPr/>
            <p:nvPr/>
          </p:nvSpPr>
          <p:spPr bwMode="auto">
            <a:xfrm>
              <a:off x="2766667" y="3283577"/>
              <a:ext cx="222167" cy="229337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spc="-50" dirty="0" err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4" name="Rectangle 261">
              <a:extLst>
                <a:ext uri="{FF2B5EF4-FFF2-40B4-BE49-F238E27FC236}">
                  <a16:creationId xmlns:a16="http://schemas.microsoft.com/office/drawing/2014/main" id="{E82EA021-E2BE-4C69-A419-562461FF6775}"/>
                </a:ext>
              </a:extLst>
            </p:cNvPr>
            <p:cNvSpPr/>
            <p:nvPr/>
          </p:nvSpPr>
          <p:spPr bwMode="auto">
            <a:xfrm>
              <a:off x="3022833" y="3012723"/>
              <a:ext cx="222167" cy="229337"/>
            </a:xfrm>
            <a:prstGeom prst="rect">
              <a:avLst/>
            </a:prstGeom>
            <a:solidFill>
              <a:srgbClr val="0076B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spc="-50" dirty="0" err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5" name="Rectangle 262">
              <a:extLst>
                <a:ext uri="{FF2B5EF4-FFF2-40B4-BE49-F238E27FC236}">
                  <a16:creationId xmlns:a16="http://schemas.microsoft.com/office/drawing/2014/main" id="{E056D9B5-E834-4135-AA11-49FC4947D213}"/>
                </a:ext>
              </a:extLst>
            </p:cNvPr>
            <p:cNvSpPr/>
            <p:nvPr/>
          </p:nvSpPr>
          <p:spPr bwMode="auto">
            <a:xfrm>
              <a:off x="3022833" y="3283577"/>
              <a:ext cx="222167" cy="229337"/>
            </a:xfrm>
            <a:prstGeom prst="rect">
              <a:avLst/>
            </a:prstGeom>
            <a:solidFill>
              <a:srgbClr val="F3901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spc="-50" dirty="0" err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6" name="Rectangle 263">
              <a:extLst>
                <a:ext uri="{FF2B5EF4-FFF2-40B4-BE49-F238E27FC236}">
                  <a16:creationId xmlns:a16="http://schemas.microsoft.com/office/drawing/2014/main" id="{A00BC85B-85E3-475E-9419-0B5CD1F1ECE6}"/>
                </a:ext>
              </a:extLst>
            </p:cNvPr>
            <p:cNvSpPr/>
            <p:nvPr/>
          </p:nvSpPr>
          <p:spPr bwMode="auto">
            <a:xfrm>
              <a:off x="3281441" y="3012723"/>
              <a:ext cx="222167" cy="229337"/>
            </a:xfrm>
            <a:prstGeom prst="rect">
              <a:avLst/>
            </a:prstGeom>
            <a:solidFill>
              <a:srgbClr val="F3901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spc="-50" dirty="0" err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7" name="Rectangle 264">
              <a:extLst>
                <a:ext uri="{FF2B5EF4-FFF2-40B4-BE49-F238E27FC236}">
                  <a16:creationId xmlns:a16="http://schemas.microsoft.com/office/drawing/2014/main" id="{49892808-8472-4CB4-A433-90F34070F589}"/>
                </a:ext>
              </a:extLst>
            </p:cNvPr>
            <p:cNvSpPr/>
            <p:nvPr/>
          </p:nvSpPr>
          <p:spPr bwMode="auto">
            <a:xfrm>
              <a:off x="3281441" y="3283577"/>
              <a:ext cx="222167" cy="229337"/>
            </a:xfrm>
            <a:prstGeom prst="rect">
              <a:avLst/>
            </a:prstGeom>
            <a:solidFill>
              <a:srgbClr val="0076B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spc="-50" dirty="0" err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8" name="Rectangle 265">
              <a:extLst>
                <a:ext uri="{FF2B5EF4-FFF2-40B4-BE49-F238E27FC236}">
                  <a16:creationId xmlns:a16="http://schemas.microsoft.com/office/drawing/2014/main" id="{C86797F4-E9D8-4BC5-A31F-5F5506C6997C}"/>
                </a:ext>
              </a:extLst>
            </p:cNvPr>
            <p:cNvSpPr/>
            <p:nvPr/>
          </p:nvSpPr>
          <p:spPr bwMode="auto">
            <a:xfrm>
              <a:off x="2505151" y="2462474"/>
              <a:ext cx="222167" cy="229337"/>
            </a:xfrm>
            <a:prstGeom prst="rect">
              <a:avLst/>
            </a:prstGeom>
            <a:solidFill>
              <a:srgbClr val="F3901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spc="-50" dirty="0" err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9" name="Rectangle 266">
              <a:extLst>
                <a:ext uri="{FF2B5EF4-FFF2-40B4-BE49-F238E27FC236}">
                  <a16:creationId xmlns:a16="http://schemas.microsoft.com/office/drawing/2014/main" id="{98790A2F-CBFB-4B7D-82E8-03901508EC86}"/>
                </a:ext>
              </a:extLst>
            </p:cNvPr>
            <p:cNvSpPr/>
            <p:nvPr/>
          </p:nvSpPr>
          <p:spPr bwMode="auto">
            <a:xfrm>
              <a:off x="2505151" y="2733328"/>
              <a:ext cx="222167" cy="229337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spc="-50" dirty="0" err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0" name="Rectangle 267">
              <a:extLst>
                <a:ext uri="{FF2B5EF4-FFF2-40B4-BE49-F238E27FC236}">
                  <a16:creationId xmlns:a16="http://schemas.microsoft.com/office/drawing/2014/main" id="{7889C2DA-20D3-4634-80C7-9E1ED243CCB4}"/>
                </a:ext>
              </a:extLst>
            </p:cNvPr>
            <p:cNvSpPr/>
            <p:nvPr/>
          </p:nvSpPr>
          <p:spPr bwMode="auto">
            <a:xfrm>
              <a:off x="2766667" y="2462474"/>
              <a:ext cx="222167" cy="229337"/>
            </a:xfrm>
            <a:prstGeom prst="rect">
              <a:avLst/>
            </a:prstGeom>
            <a:solidFill>
              <a:srgbClr val="0076B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spc="-50" dirty="0" err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1" name="Rectangle 268">
              <a:extLst>
                <a:ext uri="{FF2B5EF4-FFF2-40B4-BE49-F238E27FC236}">
                  <a16:creationId xmlns:a16="http://schemas.microsoft.com/office/drawing/2014/main" id="{72D668E7-B710-4021-A3EB-92622CDF29CD}"/>
                </a:ext>
              </a:extLst>
            </p:cNvPr>
            <p:cNvSpPr/>
            <p:nvPr/>
          </p:nvSpPr>
          <p:spPr bwMode="auto">
            <a:xfrm>
              <a:off x="2766667" y="2733328"/>
              <a:ext cx="222167" cy="229337"/>
            </a:xfrm>
            <a:prstGeom prst="rect">
              <a:avLst/>
            </a:prstGeom>
            <a:solidFill>
              <a:srgbClr val="F3901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spc="-50" dirty="0" err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2" name="Rectangle 269">
              <a:extLst>
                <a:ext uri="{FF2B5EF4-FFF2-40B4-BE49-F238E27FC236}">
                  <a16:creationId xmlns:a16="http://schemas.microsoft.com/office/drawing/2014/main" id="{FD1B1788-6BFF-4198-BAF2-2AFE646F3509}"/>
                </a:ext>
              </a:extLst>
            </p:cNvPr>
            <p:cNvSpPr/>
            <p:nvPr/>
          </p:nvSpPr>
          <p:spPr bwMode="auto">
            <a:xfrm>
              <a:off x="3022833" y="2462474"/>
              <a:ext cx="222167" cy="229337"/>
            </a:xfrm>
            <a:prstGeom prst="rect">
              <a:avLst/>
            </a:prstGeom>
            <a:solidFill>
              <a:srgbClr val="0076B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spc="-50" dirty="0" err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3" name="Rectangle 270">
              <a:extLst>
                <a:ext uri="{FF2B5EF4-FFF2-40B4-BE49-F238E27FC236}">
                  <a16:creationId xmlns:a16="http://schemas.microsoft.com/office/drawing/2014/main" id="{028A156A-4189-4555-8749-792721871224}"/>
                </a:ext>
              </a:extLst>
            </p:cNvPr>
            <p:cNvSpPr/>
            <p:nvPr/>
          </p:nvSpPr>
          <p:spPr bwMode="auto">
            <a:xfrm>
              <a:off x="3022833" y="2733328"/>
              <a:ext cx="222167" cy="229337"/>
            </a:xfrm>
            <a:prstGeom prst="rect">
              <a:avLst/>
            </a:prstGeom>
            <a:solidFill>
              <a:srgbClr val="F3901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spc="-50" dirty="0" err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4" name="Rectangle 271">
              <a:extLst>
                <a:ext uri="{FF2B5EF4-FFF2-40B4-BE49-F238E27FC236}">
                  <a16:creationId xmlns:a16="http://schemas.microsoft.com/office/drawing/2014/main" id="{71F82E8F-6B20-4A77-85DF-9EFA0DF89760}"/>
                </a:ext>
              </a:extLst>
            </p:cNvPr>
            <p:cNvSpPr/>
            <p:nvPr/>
          </p:nvSpPr>
          <p:spPr bwMode="auto">
            <a:xfrm>
              <a:off x="3281441" y="2462474"/>
              <a:ext cx="222167" cy="229337"/>
            </a:xfrm>
            <a:prstGeom prst="rect">
              <a:avLst/>
            </a:prstGeom>
            <a:solidFill>
              <a:srgbClr val="0076B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spc="-50" dirty="0" err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5" name="Rectangle 272">
              <a:extLst>
                <a:ext uri="{FF2B5EF4-FFF2-40B4-BE49-F238E27FC236}">
                  <a16:creationId xmlns:a16="http://schemas.microsoft.com/office/drawing/2014/main" id="{5A3672E7-AED8-4D83-8A87-31FF26E6782F}"/>
                </a:ext>
              </a:extLst>
            </p:cNvPr>
            <p:cNvSpPr/>
            <p:nvPr/>
          </p:nvSpPr>
          <p:spPr bwMode="auto">
            <a:xfrm>
              <a:off x="3281441" y="2733328"/>
              <a:ext cx="222167" cy="229337"/>
            </a:xfrm>
            <a:prstGeom prst="rect">
              <a:avLst/>
            </a:prstGeom>
            <a:solidFill>
              <a:srgbClr val="0076BD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spc="-50" dirty="0" err="1"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4E49BE91-905E-421E-85D8-CBB99FA2472F}"/>
                </a:ext>
              </a:extLst>
            </p:cNvPr>
            <p:cNvGrpSpPr/>
            <p:nvPr/>
          </p:nvGrpSpPr>
          <p:grpSpPr>
            <a:xfrm>
              <a:off x="5215899" y="2984658"/>
              <a:ext cx="1101137" cy="914367"/>
              <a:chOff x="5631451" y="2005450"/>
              <a:chExt cx="1101137" cy="914367"/>
            </a:xfrm>
          </p:grpSpPr>
          <p:sp>
            <p:nvSpPr>
              <p:cNvPr id="257" name="Rectangle 91">
                <a:extLst>
                  <a:ext uri="{FF2B5EF4-FFF2-40B4-BE49-F238E27FC236}">
                    <a16:creationId xmlns:a16="http://schemas.microsoft.com/office/drawing/2014/main" id="{5B43CCB5-B321-4453-BB34-CDDD3B523407}"/>
                  </a:ext>
                </a:extLst>
              </p:cNvPr>
              <p:cNvSpPr/>
              <p:nvPr/>
            </p:nvSpPr>
            <p:spPr bwMode="auto">
              <a:xfrm>
                <a:off x="5631451" y="2005450"/>
                <a:ext cx="1101137" cy="914367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8" name="Rectangle 92">
                <a:extLst>
                  <a:ext uri="{FF2B5EF4-FFF2-40B4-BE49-F238E27FC236}">
                    <a16:creationId xmlns:a16="http://schemas.microsoft.com/office/drawing/2014/main" id="{86B973A2-FA51-4839-A690-3CF451B711CD}"/>
                  </a:ext>
                </a:extLst>
              </p:cNvPr>
              <p:cNvSpPr/>
              <p:nvPr/>
            </p:nvSpPr>
            <p:spPr bwMode="auto">
              <a:xfrm>
                <a:off x="5682837" y="2539870"/>
                <a:ext cx="998457" cy="328417"/>
              </a:xfrm>
              <a:prstGeom prst="rect">
                <a:avLst/>
              </a:prstGeom>
              <a:solidFill>
                <a:srgbClr val="00B49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-5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Backup</a:t>
                </a:r>
                <a:endParaRPr kumimoji="0" lang="ru-RU" sz="1800" b="1" i="0" u="none" strike="noStrike" kern="0" cap="none" spc="-5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69AE10B7-F86D-4FB3-A3E6-FAFEC7C34151}"/>
                  </a:ext>
                </a:extLst>
              </p:cNvPr>
              <p:cNvSpPr txBox="1"/>
              <p:nvPr/>
            </p:nvSpPr>
            <p:spPr>
              <a:xfrm>
                <a:off x="5793748" y="2031893"/>
                <a:ext cx="28938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VBK</a:t>
                </a:r>
                <a:endParaRPr kumimoji="0" lang="ru-RU" sz="1100" b="1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260" name="Rectangle 99">
                <a:extLst>
                  <a:ext uri="{FF2B5EF4-FFF2-40B4-BE49-F238E27FC236}">
                    <a16:creationId xmlns:a16="http://schemas.microsoft.com/office/drawing/2014/main" id="{29EA0F70-63C4-4D39-9597-2849A4957297}"/>
                  </a:ext>
                </a:extLst>
              </p:cNvPr>
              <p:cNvSpPr/>
              <p:nvPr/>
            </p:nvSpPr>
            <p:spPr bwMode="auto">
              <a:xfrm>
                <a:off x="5687576" y="2178736"/>
                <a:ext cx="422925" cy="306588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1" name="Rectangle 109">
                <a:extLst>
                  <a:ext uri="{FF2B5EF4-FFF2-40B4-BE49-F238E27FC236}">
                    <a16:creationId xmlns:a16="http://schemas.microsoft.com/office/drawing/2014/main" id="{45C1B496-28AF-4811-A42C-342E0EBF099C}"/>
                  </a:ext>
                </a:extLst>
              </p:cNvPr>
              <p:cNvSpPr/>
              <p:nvPr/>
            </p:nvSpPr>
            <p:spPr bwMode="auto">
              <a:xfrm>
                <a:off x="5716541" y="2206942"/>
                <a:ext cx="111266" cy="114857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2" name="Rectangle 110">
                <a:extLst>
                  <a:ext uri="{FF2B5EF4-FFF2-40B4-BE49-F238E27FC236}">
                    <a16:creationId xmlns:a16="http://schemas.microsoft.com/office/drawing/2014/main" id="{79A8FD5C-619D-4BFA-A148-0DC46628251F}"/>
                  </a:ext>
                </a:extLst>
              </p:cNvPr>
              <p:cNvSpPr/>
              <p:nvPr/>
            </p:nvSpPr>
            <p:spPr bwMode="auto">
              <a:xfrm>
                <a:off x="5716541" y="2342591"/>
                <a:ext cx="111266" cy="114857"/>
              </a:xfrm>
              <a:prstGeom prst="rect">
                <a:avLst/>
              </a:prstGeom>
              <a:solidFill>
                <a:srgbClr val="F3901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3" name="Rectangle 111">
                <a:extLst>
                  <a:ext uri="{FF2B5EF4-FFF2-40B4-BE49-F238E27FC236}">
                    <a16:creationId xmlns:a16="http://schemas.microsoft.com/office/drawing/2014/main" id="{9290E097-DD75-4191-BF2C-F6431D7B0BF3}"/>
                  </a:ext>
                </a:extLst>
              </p:cNvPr>
              <p:cNvSpPr/>
              <p:nvPr/>
            </p:nvSpPr>
            <p:spPr bwMode="auto">
              <a:xfrm>
                <a:off x="5847514" y="2206942"/>
                <a:ext cx="111266" cy="114857"/>
              </a:xfrm>
              <a:prstGeom prst="rect">
                <a:avLst/>
              </a:prstGeom>
              <a:solidFill>
                <a:srgbClr val="54B948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4" name="Rectangle 112">
                <a:extLst>
                  <a:ext uri="{FF2B5EF4-FFF2-40B4-BE49-F238E27FC236}">
                    <a16:creationId xmlns:a16="http://schemas.microsoft.com/office/drawing/2014/main" id="{41ED3905-0B68-425B-B8B7-AEDF873EBFB6}"/>
                  </a:ext>
                </a:extLst>
              </p:cNvPr>
              <p:cNvSpPr/>
              <p:nvPr/>
            </p:nvSpPr>
            <p:spPr bwMode="auto">
              <a:xfrm>
                <a:off x="5847514" y="2342591"/>
                <a:ext cx="111266" cy="114857"/>
              </a:xfrm>
              <a:prstGeom prst="rect">
                <a:avLst/>
              </a:prstGeom>
              <a:solidFill>
                <a:srgbClr val="0076B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5" name="Rectangle 113">
                <a:extLst>
                  <a:ext uri="{FF2B5EF4-FFF2-40B4-BE49-F238E27FC236}">
                    <a16:creationId xmlns:a16="http://schemas.microsoft.com/office/drawing/2014/main" id="{B0FF1DB9-30D0-42F7-8612-5749FC72BFF3}"/>
                  </a:ext>
                </a:extLst>
              </p:cNvPr>
              <p:cNvSpPr/>
              <p:nvPr/>
            </p:nvSpPr>
            <p:spPr bwMode="auto">
              <a:xfrm>
                <a:off x="5975807" y="2206942"/>
                <a:ext cx="111266" cy="114857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6" name="Rectangle 114">
                <a:extLst>
                  <a:ext uri="{FF2B5EF4-FFF2-40B4-BE49-F238E27FC236}">
                    <a16:creationId xmlns:a16="http://schemas.microsoft.com/office/drawing/2014/main" id="{AC10B4AA-2D0D-4DD6-B82C-3E60B6A79F99}"/>
                  </a:ext>
                </a:extLst>
              </p:cNvPr>
              <p:cNvSpPr/>
              <p:nvPr/>
            </p:nvSpPr>
            <p:spPr bwMode="auto">
              <a:xfrm>
                <a:off x="5975807" y="2342591"/>
                <a:ext cx="111266" cy="114857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TextBox 266">
                <a:extLst>
                  <a:ext uri="{FF2B5EF4-FFF2-40B4-BE49-F238E27FC236}">
                    <a16:creationId xmlns:a16="http://schemas.microsoft.com/office/drawing/2014/main" id="{D17B7DC6-E345-4A64-A07D-D7D50308A789}"/>
                  </a:ext>
                </a:extLst>
              </p:cNvPr>
              <p:cNvSpPr txBox="1"/>
              <p:nvPr/>
            </p:nvSpPr>
            <p:spPr>
              <a:xfrm>
                <a:off x="6379362" y="2031890"/>
                <a:ext cx="28938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VIB</a:t>
                </a:r>
                <a:endParaRPr kumimoji="0" lang="ru-RU" sz="1100" b="1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268" name="Rectangle 274">
                <a:extLst>
                  <a:ext uri="{FF2B5EF4-FFF2-40B4-BE49-F238E27FC236}">
                    <a16:creationId xmlns:a16="http://schemas.microsoft.com/office/drawing/2014/main" id="{44178FB0-12DE-4A50-8EA8-F4DFB765C795}"/>
                  </a:ext>
                </a:extLst>
              </p:cNvPr>
              <p:cNvSpPr/>
              <p:nvPr/>
            </p:nvSpPr>
            <p:spPr bwMode="auto">
              <a:xfrm>
                <a:off x="6240119" y="2178732"/>
                <a:ext cx="422925" cy="306588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9" name="Rectangle 275">
                <a:extLst>
                  <a:ext uri="{FF2B5EF4-FFF2-40B4-BE49-F238E27FC236}">
                    <a16:creationId xmlns:a16="http://schemas.microsoft.com/office/drawing/2014/main" id="{B4390D78-E394-44AD-9993-7B4A2103260A}"/>
                  </a:ext>
                </a:extLst>
              </p:cNvPr>
              <p:cNvSpPr/>
              <p:nvPr/>
            </p:nvSpPr>
            <p:spPr bwMode="auto">
              <a:xfrm>
                <a:off x="6269084" y="2206938"/>
                <a:ext cx="111266" cy="114857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0" name="Rectangle 276">
                <a:extLst>
                  <a:ext uri="{FF2B5EF4-FFF2-40B4-BE49-F238E27FC236}">
                    <a16:creationId xmlns:a16="http://schemas.microsoft.com/office/drawing/2014/main" id="{92BFDF8E-1775-44E9-987B-49B2DB1DB04E}"/>
                  </a:ext>
                </a:extLst>
              </p:cNvPr>
              <p:cNvSpPr/>
              <p:nvPr/>
            </p:nvSpPr>
            <p:spPr bwMode="auto">
              <a:xfrm>
                <a:off x="6269084" y="2342587"/>
                <a:ext cx="111266" cy="114857"/>
              </a:xfrm>
              <a:prstGeom prst="rect">
                <a:avLst/>
              </a:prstGeom>
              <a:solidFill>
                <a:srgbClr val="F3901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1" name="Rectangle 277">
                <a:extLst>
                  <a:ext uri="{FF2B5EF4-FFF2-40B4-BE49-F238E27FC236}">
                    <a16:creationId xmlns:a16="http://schemas.microsoft.com/office/drawing/2014/main" id="{74A143E1-7CCA-4272-8A14-07425723BD33}"/>
                  </a:ext>
                </a:extLst>
              </p:cNvPr>
              <p:cNvSpPr/>
              <p:nvPr/>
            </p:nvSpPr>
            <p:spPr bwMode="auto">
              <a:xfrm>
                <a:off x="6400057" y="2342587"/>
                <a:ext cx="111266" cy="114857"/>
              </a:xfrm>
              <a:prstGeom prst="rect">
                <a:avLst/>
              </a:prstGeom>
              <a:solidFill>
                <a:srgbClr val="0076B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2" name="Rectangle 278">
                <a:extLst>
                  <a:ext uri="{FF2B5EF4-FFF2-40B4-BE49-F238E27FC236}">
                    <a16:creationId xmlns:a16="http://schemas.microsoft.com/office/drawing/2014/main" id="{3065B3F2-0AB5-4AA7-A2ED-7A5CA713FB52}"/>
                  </a:ext>
                </a:extLst>
              </p:cNvPr>
              <p:cNvSpPr/>
              <p:nvPr/>
            </p:nvSpPr>
            <p:spPr bwMode="auto">
              <a:xfrm>
                <a:off x="6528350" y="2342587"/>
                <a:ext cx="111266" cy="114857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D60D2660-E869-4077-9772-BD3D2F8B8CDF}"/>
                </a:ext>
              </a:extLst>
            </p:cNvPr>
            <p:cNvGrpSpPr/>
            <p:nvPr/>
          </p:nvGrpSpPr>
          <p:grpSpPr>
            <a:xfrm>
              <a:off x="4113642" y="4263506"/>
              <a:ext cx="765611" cy="117625"/>
              <a:chOff x="2410017" y="3422371"/>
              <a:chExt cx="765611" cy="117625"/>
            </a:xfrm>
          </p:grpSpPr>
          <p:sp>
            <p:nvSpPr>
              <p:cNvPr id="274" name="Rectangle 132">
                <a:extLst>
                  <a:ext uri="{FF2B5EF4-FFF2-40B4-BE49-F238E27FC236}">
                    <a16:creationId xmlns:a16="http://schemas.microsoft.com/office/drawing/2014/main" id="{F1D31AD4-AA75-42C1-ACAE-09A87BADEF01}"/>
                  </a:ext>
                </a:extLst>
              </p:cNvPr>
              <p:cNvSpPr/>
              <p:nvPr/>
            </p:nvSpPr>
            <p:spPr bwMode="auto">
              <a:xfrm>
                <a:off x="2802625" y="3422371"/>
                <a:ext cx="111266" cy="114857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5" name="Rectangle 133">
                <a:extLst>
                  <a:ext uri="{FF2B5EF4-FFF2-40B4-BE49-F238E27FC236}">
                    <a16:creationId xmlns:a16="http://schemas.microsoft.com/office/drawing/2014/main" id="{0210A358-848B-4F00-ABF1-83308B8714F0}"/>
                  </a:ext>
                </a:extLst>
              </p:cNvPr>
              <p:cNvSpPr/>
              <p:nvPr/>
            </p:nvSpPr>
            <p:spPr bwMode="auto">
              <a:xfrm>
                <a:off x="2410017" y="3422371"/>
                <a:ext cx="111266" cy="114857"/>
              </a:xfrm>
              <a:prstGeom prst="rect">
                <a:avLst/>
              </a:prstGeom>
              <a:solidFill>
                <a:srgbClr val="F3901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6" name="Rectangle 134">
                <a:extLst>
                  <a:ext uri="{FF2B5EF4-FFF2-40B4-BE49-F238E27FC236}">
                    <a16:creationId xmlns:a16="http://schemas.microsoft.com/office/drawing/2014/main" id="{F9D9B420-C333-447C-8BD8-79C0CC04A662}"/>
                  </a:ext>
                </a:extLst>
              </p:cNvPr>
              <p:cNvSpPr/>
              <p:nvPr/>
            </p:nvSpPr>
            <p:spPr bwMode="auto">
              <a:xfrm>
                <a:off x="2933494" y="3422371"/>
                <a:ext cx="111266" cy="114857"/>
              </a:xfrm>
              <a:prstGeom prst="rect">
                <a:avLst/>
              </a:prstGeom>
              <a:solidFill>
                <a:srgbClr val="54B948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7" name="Rectangle 135">
                <a:extLst>
                  <a:ext uri="{FF2B5EF4-FFF2-40B4-BE49-F238E27FC236}">
                    <a16:creationId xmlns:a16="http://schemas.microsoft.com/office/drawing/2014/main" id="{8CB24998-E872-4A13-9302-6012C179AA79}"/>
                  </a:ext>
                </a:extLst>
              </p:cNvPr>
              <p:cNvSpPr/>
              <p:nvPr/>
            </p:nvSpPr>
            <p:spPr bwMode="auto">
              <a:xfrm>
                <a:off x="2540886" y="3422371"/>
                <a:ext cx="111266" cy="114857"/>
              </a:xfrm>
              <a:prstGeom prst="rect">
                <a:avLst/>
              </a:prstGeom>
              <a:solidFill>
                <a:srgbClr val="0076B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8" name="Rectangle 136">
                <a:extLst>
                  <a:ext uri="{FF2B5EF4-FFF2-40B4-BE49-F238E27FC236}">
                    <a16:creationId xmlns:a16="http://schemas.microsoft.com/office/drawing/2014/main" id="{26E35EF6-C7F6-4827-B7CD-2641D56BF03B}"/>
                  </a:ext>
                </a:extLst>
              </p:cNvPr>
              <p:cNvSpPr/>
              <p:nvPr/>
            </p:nvSpPr>
            <p:spPr bwMode="auto">
              <a:xfrm>
                <a:off x="3064362" y="3422371"/>
                <a:ext cx="111266" cy="114857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9" name="Rectangle 137">
                <a:extLst>
                  <a:ext uri="{FF2B5EF4-FFF2-40B4-BE49-F238E27FC236}">
                    <a16:creationId xmlns:a16="http://schemas.microsoft.com/office/drawing/2014/main" id="{C97AEC9B-6360-4EA2-85BE-0122E2A58112}"/>
                  </a:ext>
                </a:extLst>
              </p:cNvPr>
              <p:cNvSpPr/>
              <p:nvPr/>
            </p:nvSpPr>
            <p:spPr bwMode="auto">
              <a:xfrm>
                <a:off x="2671755" y="3422371"/>
                <a:ext cx="111266" cy="114857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C55E15BE-5F09-4B37-BA70-395D12FD381B}"/>
                  </a:ext>
                </a:extLst>
              </p:cNvPr>
              <p:cNvSpPr/>
              <p:nvPr/>
            </p:nvSpPr>
            <p:spPr bwMode="auto">
              <a:xfrm>
                <a:off x="2932759" y="3425138"/>
                <a:ext cx="111266" cy="114857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6A0A16A6-2CF9-418D-AA95-81CCE14D5DA3}"/>
                  </a:ext>
                </a:extLst>
              </p:cNvPr>
              <p:cNvSpPr/>
              <p:nvPr/>
            </p:nvSpPr>
            <p:spPr bwMode="auto">
              <a:xfrm>
                <a:off x="2542711" y="3425139"/>
                <a:ext cx="111266" cy="114857"/>
              </a:xfrm>
              <a:prstGeom prst="rect">
                <a:avLst/>
              </a:prstGeom>
              <a:solidFill>
                <a:srgbClr val="F3901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5C1E3EE8-26CC-4DB7-82EE-697B3D291CBF}"/>
                  </a:ext>
                </a:extLst>
              </p:cNvPr>
              <p:cNvSpPr/>
              <p:nvPr/>
            </p:nvSpPr>
            <p:spPr bwMode="auto">
              <a:xfrm>
                <a:off x="2672727" y="3425139"/>
                <a:ext cx="111266" cy="114857"/>
              </a:xfrm>
              <a:prstGeom prst="rect">
                <a:avLst/>
              </a:prstGeom>
              <a:solidFill>
                <a:srgbClr val="005CAB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1AA055AC-F918-4903-8A1F-4A6002B12D06}"/>
                  </a:ext>
                </a:extLst>
              </p:cNvPr>
              <p:cNvSpPr/>
              <p:nvPr/>
            </p:nvSpPr>
            <p:spPr bwMode="auto">
              <a:xfrm>
                <a:off x="2802743" y="3425139"/>
                <a:ext cx="111266" cy="114857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286" name="직선 화살표 연결선 285">
              <a:extLst>
                <a:ext uri="{FF2B5EF4-FFF2-40B4-BE49-F238E27FC236}">
                  <a16:creationId xmlns:a16="http://schemas.microsoft.com/office/drawing/2014/main" id="{56026E34-C698-46DB-A1EE-62E99E50B8E7}"/>
                </a:ext>
              </a:extLst>
            </p:cNvPr>
            <p:cNvCxnSpPr>
              <a:cxnSpLocks/>
            </p:cNvCxnSpPr>
            <p:nvPr/>
          </p:nvCxnSpPr>
          <p:spPr>
            <a:xfrm>
              <a:off x="3441660" y="4600286"/>
              <a:ext cx="1893546" cy="8678"/>
            </a:xfrm>
            <a:prstGeom prst="straightConnector1">
              <a:avLst/>
            </a:prstGeom>
            <a:noFill/>
            <a:ln w="12700" cap="flat" cmpd="sng" algn="ctr">
              <a:solidFill>
                <a:srgbClr val="00E296"/>
              </a:solidFill>
              <a:prstDash val="solid"/>
              <a:headEnd type="none"/>
              <a:tailEnd type="triangle"/>
            </a:ln>
            <a:effectLst/>
          </p:spPr>
        </p:cxnSp>
        <p:pic>
          <p:nvPicPr>
            <p:cNvPr id="287" name="Graphic 55">
              <a:extLst>
                <a:ext uri="{FF2B5EF4-FFF2-40B4-BE49-F238E27FC236}">
                  <a16:creationId xmlns:a16="http://schemas.microsoft.com/office/drawing/2014/main" id="{1CA7A19D-3577-4EDF-AF9C-C1D9D7352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65432" y="4205247"/>
              <a:ext cx="1101137" cy="688210"/>
            </a:xfrm>
            <a:prstGeom prst="rect">
              <a:avLst/>
            </a:prstGeom>
          </p:spPr>
        </p:pic>
        <p:cxnSp>
          <p:nvCxnSpPr>
            <p:cNvPr id="289" name="직선 화살표 연결선 288">
              <a:extLst>
                <a:ext uri="{FF2B5EF4-FFF2-40B4-BE49-F238E27FC236}">
                  <a16:creationId xmlns:a16="http://schemas.microsoft.com/office/drawing/2014/main" id="{55FCE833-0C61-43C1-A304-F8453CFECD50}"/>
                </a:ext>
              </a:extLst>
            </p:cNvPr>
            <p:cNvCxnSpPr>
              <a:cxnSpLocks/>
            </p:cNvCxnSpPr>
            <p:nvPr/>
          </p:nvCxnSpPr>
          <p:spPr>
            <a:xfrm>
              <a:off x="6126854" y="4608964"/>
              <a:ext cx="2422555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E296"/>
              </a:solidFill>
              <a:prstDash val="sysDash"/>
              <a:headEnd type="none"/>
              <a:tailEnd type="triangle"/>
            </a:ln>
            <a:effectLst/>
          </p:spPr>
        </p:cxn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60C97A94-3A28-405A-9C07-4F1149922582}"/>
                </a:ext>
              </a:extLst>
            </p:cNvPr>
            <p:cNvSpPr txBox="1"/>
            <p:nvPr/>
          </p:nvSpPr>
          <p:spPr>
            <a:xfrm>
              <a:off x="3993899" y="4622647"/>
              <a:ext cx="910126" cy="30008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defTabSz="685800" latinLnBrk="0"/>
              <a:r>
                <a:rPr lang="ko-KR" altLang="en-US" sz="1350" dirty="0">
                  <a:latin typeface="Tahoma"/>
                </a:rPr>
                <a:t>백업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EA4C1BF5-4E53-4295-878F-49928DF1E5EF}"/>
                </a:ext>
              </a:extLst>
            </p:cNvPr>
            <p:cNvSpPr txBox="1"/>
            <p:nvPr/>
          </p:nvSpPr>
          <p:spPr>
            <a:xfrm>
              <a:off x="6960937" y="4463291"/>
              <a:ext cx="910126" cy="30008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defTabSz="685800" latinLnBrk="0"/>
              <a:r>
                <a:rPr lang="en-US" altLang="ko-KR" sz="1350" dirty="0">
                  <a:latin typeface="Tahoma"/>
                </a:rPr>
                <a:t>WAN</a:t>
              </a:r>
              <a:endParaRPr lang="ko-KR" altLang="en-US" sz="1350" dirty="0">
                <a:latin typeface="Tahoma"/>
              </a:endParaRP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55D9B167-CDC4-4FF6-9B07-B8F2A6339DC0}"/>
                </a:ext>
              </a:extLst>
            </p:cNvPr>
            <p:cNvSpPr txBox="1"/>
            <p:nvPr/>
          </p:nvSpPr>
          <p:spPr>
            <a:xfrm>
              <a:off x="6705368" y="4693892"/>
              <a:ext cx="1434908" cy="30008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defTabSz="685800" latinLnBrk="0"/>
              <a:r>
                <a:rPr lang="ko-KR" altLang="en-US" sz="1350" dirty="0">
                  <a:latin typeface="Tahoma"/>
                </a:rPr>
                <a:t>백업 복사</a:t>
              </a:r>
            </a:p>
          </p:txBody>
        </p:sp>
        <p:grpSp>
          <p:nvGrpSpPr>
            <p:cNvPr id="293" name="그룹 292">
              <a:extLst>
                <a:ext uri="{FF2B5EF4-FFF2-40B4-BE49-F238E27FC236}">
                  <a16:creationId xmlns:a16="http://schemas.microsoft.com/office/drawing/2014/main" id="{DA12D622-1418-4853-A8D8-D6FE93495A96}"/>
                </a:ext>
              </a:extLst>
            </p:cNvPr>
            <p:cNvGrpSpPr/>
            <p:nvPr/>
          </p:nvGrpSpPr>
          <p:grpSpPr>
            <a:xfrm>
              <a:off x="8404474" y="2984658"/>
              <a:ext cx="1101137" cy="914367"/>
              <a:chOff x="5631451" y="2005450"/>
              <a:chExt cx="1101137" cy="914367"/>
            </a:xfrm>
          </p:grpSpPr>
          <p:sp>
            <p:nvSpPr>
              <p:cNvPr id="294" name="Rectangle 91">
                <a:extLst>
                  <a:ext uri="{FF2B5EF4-FFF2-40B4-BE49-F238E27FC236}">
                    <a16:creationId xmlns:a16="http://schemas.microsoft.com/office/drawing/2014/main" id="{EDB80709-6D2D-41CF-9EDC-A5C73EA441A7}"/>
                  </a:ext>
                </a:extLst>
              </p:cNvPr>
              <p:cNvSpPr/>
              <p:nvPr/>
            </p:nvSpPr>
            <p:spPr bwMode="auto">
              <a:xfrm>
                <a:off x="5631451" y="2005450"/>
                <a:ext cx="1101137" cy="914367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5" name="Rectangle 92">
                <a:extLst>
                  <a:ext uri="{FF2B5EF4-FFF2-40B4-BE49-F238E27FC236}">
                    <a16:creationId xmlns:a16="http://schemas.microsoft.com/office/drawing/2014/main" id="{5F729702-A83F-4BCF-B9EB-98F301F4E4E6}"/>
                  </a:ext>
                </a:extLst>
              </p:cNvPr>
              <p:cNvSpPr/>
              <p:nvPr/>
            </p:nvSpPr>
            <p:spPr bwMode="auto">
              <a:xfrm>
                <a:off x="5682837" y="2539870"/>
                <a:ext cx="998457" cy="328417"/>
              </a:xfrm>
              <a:prstGeom prst="rect">
                <a:avLst/>
              </a:prstGeom>
              <a:solidFill>
                <a:srgbClr val="00B49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-5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rPr>
                  <a:t>Backup Copy</a:t>
                </a:r>
                <a:endParaRPr kumimoji="0" lang="ru-RU" sz="1100" b="1" i="0" u="none" strike="noStrike" kern="0" cap="none" spc="-5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6" name="TextBox 295">
                <a:extLst>
                  <a:ext uri="{FF2B5EF4-FFF2-40B4-BE49-F238E27FC236}">
                    <a16:creationId xmlns:a16="http://schemas.microsoft.com/office/drawing/2014/main" id="{95D7BA39-26DF-4DF4-B2F3-5BD593517A26}"/>
                  </a:ext>
                </a:extLst>
              </p:cNvPr>
              <p:cNvSpPr txBox="1"/>
              <p:nvPr/>
            </p:nvSpPr>
            <p:spPr>
              <a:xfrm>
                <a:off x="5793748" y="2031893"/>
                <a:ext cx="28938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VBK</a:t>
                </a:r>
                <a:endParaRPr kumimoji="0" lang="ru-RU" sz="1100" b="1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297" name="Rectangle 99">
                <a:extLst>
                  <a:ext uri="{FF2B5EF4-FFF2-40B4-BE49-F238E27FC236}">
                    <a16:creationId xmlns:a16="http://schemas.microsoft.com/office/drawing/2014/main" id="{846D3EFC-B961-4584-BE37-A2C25A2E408D}"/>
                  </a:ext>
                </a:extLst>
              </p:cNvPr>
              <p:cNvSpPr/>
              <p:nvPr/>
            </p:nvSpPr>
            <p:spPr bwMode="auto">
              <a:xfrm>
                <a:off x="5687576" y="2178736"/>
                <a:ext cx="422925" cy="306588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8" name="Rectangle 109">
                <a:extLst>
                  <a:ext uri="{FF2B5EF4-FFF2-40B4-BE49-F238E27FC236}">
                    <a16:creationId xmlns:a16="http://schemas.microsoft.com/office/drawing/2014/main" id="{F767598A-6220-49E6-B3E9-F6274AA46D24}"/>
                  </a:ext>
                </a:extLst>
              </p:cNvPr>
              <p:cNvSpPr/>
              <p:nvPr/>
            </p:nvSpPr>
            <p:spPr bwMode="auto">
              <a:xfrm>
                <a:off x="5716541" y="2206942"/>
                <a:ext cx="111266" cy="114857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9" name="Rectangle 110">
                <a:extLst>
                  <a:ext uri="{FF2B5EF4-FFF2-40B4-BE49-F238E27FC236}">
                    <a16:creationId xmlns:a16="http://schemas.microsoft.com/office/drawing/2014/main" id="{80A0635A-E02D-4F87-8A09-FC40F0C8D001}"/>
                  </a:ext>
                </a:extLst>
              </p:cNvPr>
              <p:cNvSpPr/>
              <p:nvPr/>
            </p:nvSpPr>
            <p:spPr bwMode="auto">
              <a:xfrm>
                <a:off x="5716541" y="2342591"/>
                <a:ext cx="111266" cy="114857"/>
              </a:xfrm>
              <a:prstGeom prst="rect">
                <a:avLst/>
              </a:prstGeom>
              <a:solidFill>
                <a:srgbClr val="F3901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0" name="Rectangle 111">
                <a:extLst>
                  <a:ext uri="{FF2B5EF4-FFF2-40B4-BE49-F238E27FC236}">
                    <a16:creationId xmlns:a16="http://schemas.microsoft.com/office/drawing/2014/main" id="{8658702C-8906-47FB-B801-168018D02B9E}"/>
                  </a:ext>
                </a:extLst>
              </p:cNvPr>
              <p:cNvSpPr/>
              <p:nvPr/>
            </p:nvSpPr>
            <p:spPr bwMode="auto">
              <a:xfrm>
                <a:off x="5847514" y="2206942"/>
                <a:ext cx="111266" cy="114857"/>
              </a:xfrm>
              <a:prstGeom prst="rect">
                <a:avLst/>
              </a:prstGeom>
              <a:solidFill>
                <a:srgbClr val="54B948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1" name="Rectangle 112">
                <a:extLst>
                  <a:ext uri="{FF2B5EF4-FFF2-40B4-BE49-F238E27FC236}">
                    <a16:creationId xmlns:a16="http://schemas.microsoft.com/office/drawing/2014/main" id="{A32526F6-78B8-4E40-8239-77018A2C1ACE}"/>
                  </a:ext>
                </a:extLst>
              </p:cNvPr>
              <p:cNvSpPr/>
              <p:nvPr/>
            </p:nvSpPr>
            <p:spPr bwMode="auto">
              <a:xfrm>
                <a:off x="5847514" y="2342591"/>
                <a:ext cx="111266" cy="114857"/>
              </a:xfrm>
              <a:prstGeom prst="rect">
                <a:avLst/>
              </a:prstGeom>
              <a:solidFill>
                <a:srgbClr val="0076B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2" name="Rectangle 113">
                <a:extLst>
                  <a:ext uri="{FF2B5EF4-FFF2-40B4-BE49-F238E27FC236}">
                    <a16:creationId xmlns:a16="http://schemas.microsoft.com/office/drawing/2014/main" id="{D1702FF6-22E3-4498-BF19-9BEBF2D5BFE5}"/>
                  </a:ext>
                </a:extLst>
              </p:cNvPr>
              <p:cNvSpPr/>
              <p:nvPr/>
            </p:nvSpPr>
            <p:spPr bwMode="auto">
              <a:xfrm>
                <a:off x="5975807" y="2206942"/>
                <a:ext cx="111266" cy="114857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3" name="Rectangle 114">
                <a:extLst>
                  <a:ext uri="{FF2B5EF4-FFF2-40B4-BE49-F238E27FC236}">
                    <a16:creationId xmlns:a16="http://schemas.microsoft.com/office/drawing/2014/main" id="{8856BC51-4F78-4C55-9D0A-491463C6085A}"/>
                  </a:ext>
                </a:extLst>
              </p:cNvPr>
              <p:cNvSpPr/>
              <p:nvPr/>
            </p:nvSpPr>
            <p:spPr bwMode="auto">
              <a:xfrm>
                <a:off x="5975807" y="2342591"/>
                <a:ext cx="111266" cy="114857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A1088427-2BE2-4F2F-A75F-89F8C1A29B38}"/>
                  </a:ext>
                </a:extLst>
              </p:cNvPr>
              <p:cNvSpPr txBox="1"/>
              <p:nvPr/>
            </p:nvSpPr>
            <p:spPr>
              <a:xfrm>
                <a:off x="6379362" y="2031890"/>
                <a:ext cx="28938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</a:rPr>
                  <a:t>VIB</a:t>
                </a:r>
                <a:endParaRPr kumimoji="0" lang="ru-RU" sz="1100" b="1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305" name="Rectangle 274">
                <a:extLst>
                  <a:ext uri="{FF2B5EF4-FFF2-40B4-BE49-F238E27FC236}">
                    <a16:creationId xmlns:a16="http://schemas.microsoft.com/office/drawing/2014/main" id="{F5F0FDA1-6C81-4AAB-AF5F-120F3332282A}"/>
                  </a:ext>
                </a:extLst>
              </p:cNvPr>
              <p:cNvSpPr/>
              <p:nvPr/>
            </p:nvSpPr>
            <p:spPr bwMode="auto">
              <a:xfrm>
                <a:off x="6240119" y="2178732"/>
                <a:ext cx="422925" cy="306588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6" name="Rectangle 275">
                <a:extLst>
                  <a:ext uri="{FF2B5EF4-FFF2-40B4-BE49-F238E27FC236}">
                    <a16:creationId xmlns:a16="http://schemas.microsoft.com/office/drawing/2014/main" id="{8817F185-B245-404D-8B89-B1E4DAE85020}"/>
                  </a:ext>
                </a:extLst>
              </p:cNvPr>
              <p:cNvSpPr/>
              <p:nvPr/>
            </p:nvSpPr>
            <p:spPr bwMode="auto">
              <a:xfrm>
                <a:off x="6269084" y="2206938"/>
                <a:ext cx="111266" cy="114857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7" name="Rectangle 276">
                <a:extLst>
                  <a:ext uri="{FF2B5EF4-FFF2-40B4-BE49-F238E27FC236}">
                    <a16:creationId xmlns:a16="http://schemas.microsoft.com/office/drawing/2014/main" id="{70A34F61-F561-46AA-A797-79BE95D91623}"/>
                  </a:ext>
                </a:extLst>
              </p:cNvPr>
              <p:cNvSpPr/>
              <p:nvPr/>
            </p:nvSpPr>
            <p:spPr bwMode="auto">
              <a:xfrm>
                <a:off x="6269084" y="2342587"/>
                <a:ext cx="111266" cy="114857"/>
              </a:xfrm>
              <a:prstGeom prst="rect">
                <a:avLst/>
              </a:prstGeom>
              <a:solidFill>
                <a:srgbClr val="F3901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8" name="Rectangle 277">
                <a:extLst>
                  <a:ext uri="{FF2B5EF4-FFF2-40B4-BE49-F238E27FC236}">
                    <a16:creationId xmlns:a16="http://schemas.microsoft.com/office/drawing/2014/main" id="{CD7E89B2-58A4-4295-AAA1-CCD8313C4CBC}"/>
                  </a:ext>
                </a:extLst>
              </p:cNvPr>
              <p:cNvSpPr/>
              <p:nvPr/>
            </p:nvSpPr>
            <p:spPr bwMode="auto">
              <a:xfrm>
                <a:off x="6400057" y="2342587"/>
                <a:ext cx="111266" cy="114857"/>
              </a:xfrm>
              <a:prstGeom prst="rect">
                <a:avLst/>
              </a:prstGeom>
              <a:solidFill>
                <a:srgbClr val="0076B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9" name="Rectangle 278">
                <a:extLst>
                  <a:ext uri="{FF2B5EF4-FFF2-40B4-BE49-F238E27FC236}">
                    <a16:creationId xmlns:a16="http://schemas.microsoft.com/office/drawing/2014/main" id="{02CED16F-6590-4D97-BA30-ACD8AE38E676}"/>
                  </a:ext>
                </a:extLst>
              </p:cNvPr>
              <p:cNvSpPr/>
              <p:nvPr/>
            </p:nvSpPr>
            <p:spPr bwMode="auto">
              <a:xfrm>
                <a:off x="6528350" y="2342587"/>
                <a:ext cx="111266" cy="114857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-50" normalizeH="0" baseline="0" noProof="0" dirty="0" err="1">
                  <a:ln>
                    <a:noFill/>
                  </a:ln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43A0B383-83A3-4496-A9DA-DB40D1159790}"/>
                </a:ext>
              </a:extLst>
            </p:cNvPr>
            <p:cNvGrpSpPr/>
            <p:nvPr/>
          </p:nvGrpSpPr>
          <p:grpSpPr>
            <a:xfrm>
              <a:off x="7105452" y="4263506"/>
              <a:ext cx="765611" cy="117625"/>
              <a:chOff x="2410017" y="3422371"/>
              <a:chExt cx="765611" cy="117625"/>
            </a:xfrm>
          </p:grpSpPr>
          <p:sp>
            <p:nvSpPr>
              <p:cNvPr id="311" name="Rectangle 132">
                <a:extLst>
                  <a:ext uri="{FF2B5EF4-FFF2-40B4-BE49-F238E27FC236}">
                    <a16:creationId xmlns:a16="http://schemas.microsoft.com/office/drawing/2014/main" id="{54F71BF8-81B5-4B66-9265-4CADA17D9AA2}"/>
                  </a:ext>
                </a:extLst>
              </p:cNvPr>
              <p:cNvSpPr/>
              <p:nvPr/>
            </p:nvSpPr>
            <p:spPr bwMode="auto">
              <a:xfrm>
                <a:off x="2802625" y="3422371"/>
                <a:ext cx="111266" cy="114857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2" name="Rectangle 133">
                <a:extLst>
                  <a:ext uri="{FF2B5EF4-FFF2-40B4-BE49-F238E27FC236}">
                    <a16:creationId xmlns:a16="http://schemas.microsoft.com/office/drawing/2014/main" id="{CEB83DFC-099A-4A32-9D2D-2A7FEF238A8D}"/>
                  </a:ext>
                </a:extLst>
              </p:cNvPr>
              <p:cNvSpPr/>
              <p:nvPr/>
            </p:nvSpPr>
            <p:spPr bwMode="auto">
              <a:xfrm>
                <a:off x="2410017" y="3422371"/>
                <a:ext cx="111266" cy="114857"/>
              </a:xfrm>
              <a:prstGeom prst="rect">
                <a:avLst/>
              </a:prstGeom>
              <a:solidFill>
                <a:srgbClr val="F3901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3" name="Rectangle 134">
                <a:extLst>
                  <a:ext uri="{FF2B5EF4-FFF2-40B4-BE49-F238E27FC236}">
                    <a16:creationId xmlns:a16="http://schemas.microsoft.com/office/drawing/2014/main" id="{CECF9F39-803A-42E8-B4E4-209B3B3A9205}"/>
                  </a:ext>
                </a:extLst>
              </p:cNvPr>
              <p:cNvSpPr/>
              <p:nvPr/>
            </p:nvSpPr>
            <p:spPr bwMode="auto">
              <a:xfrm>
                <a:off x="2933494" y="3422371"/>
                <a:ext cx="111266" cy="114857"/>
              </a:xfrm>
              <a:prstGeom prst="rect">
                <a:avLst/>
              </a:prstGeom>
              <a:solidFill>
                <a:srgbClr val="54B948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4" name="Rectangle 135">
                <a:extLst>
                  <a:ext uri="{FF2B5EF4-FFF2-40B4-BE49-F238E27FC236}">
                    <a16:creationId xmlns:a16="http://schemas.microsoft.com/office/drawing/2014/main" id="{0AE1D002-1281-48C2-9919-7E5363537E17}"/>
                  </a:ext>
                </a:extLst>
              </p:cNvPr>
              <p:cNvSpPr/>
              <p:nvPr/>
            </p:nvSpPr>
            <p:spPr bwMode="auto">
              <a:xfrm>
                <a:off x="2540886" y="3422371"/>
                <a:ext cx="111266" cy="114857"/>
              </a:xfrm>
              <a:prstGeom prst="rect">
                <a:avLst/>
              </a:prstGeom>
              <a:solidFill>
                <a:srgbClr val="0076B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5" name="Rectangle 136">
                <a:extLst>
                  <a:ext uri="{FF2B5EF4-FFF2-40B4-BE49-F238E27FC236}">
                    <a16:creationId xmlns:a16="http://schemas.microsoft.com/office/drawing/2014/main" id="{D4BEFCDB-637C-4596-B11F-8B1CA562E80F}"/>
                  </a:ext>
                </a:extLst>
              </p:cNvPr>
              <p:cNvSpPr/>
              <p:nvPr/>
            </p:nvSpPr>
            <p:spPr bwMode="auto">
              <a:xfrm>
                <a:off x="3064362" y="3422371"/>
                <a:ext cx="111266" cy="114857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6" name="Rectangle 137">
                <a:extLst>
                  <a:ext uri="{FF2B5EF4-FFF2-40B4-BE49-F238E27FC236}">
                    <a16:creationId xmlns:a16="http://schemas.microsoft.com/office/drawing/2014/main" id="{C0DE4903-497D-4C1D-B503-72A8017B0E05}"/>
                  </a:ext>
                </a:extLst>
              </p:cNvPr>
              <p:cNvSpPr/>
              <p:nvPr/>
            </p:nvSpPr>
            <p:spPr bwMode="auto">
              <a:xfrm>
                <a:off x="2671755" y="3422371"/>
                <a:ext cx="111266" cy="114857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7" name="Rectangle 279">
                <a:extLst>
                  <a:ext uri="{FF2B5EF4-FFF2-40B4-BE49-F238E27FC236}">
                    <a16:creationId xmlns:a16="http://schemas.microsoft.com/office/drawing/2014/main" id="{A8B680E5-4533-45C0-A504-8F32440A56EB}"/>
                  </a:ext>
                </a:extLst>
              </p:cNvPr>
              <p:cNvSpPr/>
              <p:nvPr/>
            </p:nvSpPr>
            <p:spPr bwMode="auto">
              <a:xfrm>
                <a:off x="2932759" y="3425138"/>
                <a:ext cx="111266" cy="114857"/>
              </a:xfrm>
              <a:prstGeom prst="rect">
                <a:avLst/>
              </a:prstGeom>
              <a:solidFill>
                <a:srgbClr val="000000">
                  <a:lumMod val="75000"/>
                  <a:lumOff val="2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8" name="Rectangle 280">
                <a:extLst>
                  <a:ext uri="{FF2B5EF4-FFF2-40B4-BE49-F238E27FC236}">
                    <a16:creationId xmlns:a16="http://schemas.microsoft.com/office/drawing/2014/main" id="{46AF41E8-F893-46F9-B6F5-165F3BD6B3FB}"/>
                  </a:ext>
                </a:extLst>
              </p:cNvPr>
              <p:cNvSpPr/>
              <p:nvPr/>
            </p:nvSpPr>
            <p:spPr bwMode="auto">
              <a:xfrm>
                <a:off x="2542711" y="3425139"/>
                <a:ext cx="111266" cy="114857"/>
              </a:xfrm>
              <a:prstGeom prst="rect">
                <a:avLst/>
              </a:prstGeom>
              <a:solidFill>
                <a:srgbClr val="F3901D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9" name="Rectangle 281">
                <a:extLst>
                  <a:ext uri="{FF2B5EF4-FFF2-40B4-BE49-F238E27FC236}">
                    <a16:creationId xmlns:a16="http://schemas.microsoft.com/office/drawing/2014/main" id="{A776A818-5A3B-45D0-8CC8-92444A36787B}"/>
                  </a:ext>
                </a:extLst>
              </p:cNvPr>
              <p:cNvSpPr/>
              <p:nvPr/>
            </p:nvSpPr>
            <p:spPr bwMode="auto">
              <a:xfrm>
                <a:off x="2672727" y="3425139"/>
                <a:ext cx="111266" cy="114857"/>
              </a:xfrm>
              <a:prstGeom prst="rect">
                <a:avLst/>
              </a:prstGeom>
              <a:solidFill>
                <a:srgbClr val="005CAB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0" name="Rectangle 282">
                <a:extLst>
                  <a:ext uri="{FF2B5EF4-FFF2-40B4-BE49-F238E27FC236}">
                    <a16:creationId xmlns:a16="http://schemas.microsoft.com/office/drawing/2014/main" id="{1A8946B8-7087-410D-93EB-F1967922A5A2}"/>
                  </a:ext>
                </a:extLst>
              </p:cNvPr>
              <p:cNvSpPr/>
              <p:nvPr/>
            </p:nvSpPr>
            <p:spPr bwMode="auto">
              <a:xfrm>
                <a:off x="2802743" y="3425139"/>
                <a:ext cx="111266" cy="114857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spc="-50" dirty="0" err="1"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pic>
        <p:nvPicPr>
          <p:cNvPr id="322" name="Graphic 29">
            <a:extLst>
              <a:ext uri="{FF2B5EF4-FFF2-40B4-BE49-F238E27FC236}">
                <a16:creationId xmlns:a16="http://schemas.microsoft.com/office/drawing/2014/main" id="{B13DC188-784A-4702-990C-9ED9149DF9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9280" y="5447715"/>
            <a:ext cx="981651" cy="723322"/>
          </a:xfrm>
          <a:prstGeom prst="rect">
            <a:avLst/>
          </a:prstGeom>
        </p:spPr>
      </p:pic>
      <p:pic>
        <p:nvPicPr>
          <p:cNvPr id="323" name="Graphic 30">
            <a:extLst>
              <a:ext uri="{FF2B5EF4-FFF2-40B4-BE49-F238E27FC236}">
                <a16:creationId xmlns:a16="http://schemas.microsoft.com/office/drawing/2014/main" id="{6EE24373-A412-40C1-8EA3-A599C4481A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6354" y="4719784"/>
            <a:ext cx="1109629" cy="642417"/>
          </a:xfrm>
          <a:prstGeom prst="rect">
            <a:avLst/>
          </a:prstGeom>
        </p:spPr>
      </p:pic>
      <p:pic>
        <p:nvPicPr>
          <p:cNvPr id="324" name="Graphic 30">
            <a:extLst>
              <a:ext uri="{FF2B5EF4-FFF2-40B4-BE49-F238E27FC236}">
                <a16:creationId xmlns:a16="http://schemas.microsoft.com/office/drawing/2014/main" id="{C2EABD44-931B-4616-B3C2-92FFD6C6AA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8317" y="4719784"/>
            <a:ext cx="1109629" cy="642417"/>
          </a:xfrm>
          <a:prstGeom prst="rect">
            <a:avLst/>
          </a:prstGeom>
        </p:spPr>
      </p:pic>
      <p:pic>
        <p:nvPicPr>
          <p:cNvPr id="325" name="Graphic 29">
            <a:extLst>
              <a:ext uri="{FF2B5EF4-FFF2-40B4-BE49-F238E27FC236}">
                <a16:creationId xmlns:a16="http://schemas.microsoft.com/office/drawing/2014/main" id="{3DF403FB-FDC0-4402-9211-82688BE22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81073" y="5447715"/>
            <a:ext cx="981651" cy="723322"/>
          </a:xfrm>
          <a:prstGeom prst="rect">
            <a:avLst/>
          </a:prstGeom>
        </p:spPr>
      </p:pic>
      <p:pic>
        <p:nvPicPr>
          <p:cNvPr id="326" name="Graphic 12">
            <a:extLst>
              <a:ext uri="{FF2B5EF4-FFF2-40B4-BE49-F238E27FC236}">
                <a16:creationId xmlns:a16="http://schemas.microsoft.com/office/drawing/2014/main" id="{6509AF09-2C1E-4654-8173-77B6462E9F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32509" y="4586000"/>
            <a:ext cx="1533464" cy="1452755"/>
          </a:xfrm>
          <a:prstGeom prst="rect">
            <a:avLst/>
          </a:prstGeom>
        </p:spPr>
      </p:pic>
      <p:pic>
        <p:nvPicPr>
          <p:cNvPr id="327" name="Graphic 12">
            <a:extLst>
              <a:ext uri="{FF2B5EF4-FFF2-40B4-BE49-F238E27FC236}">
                <a16:creationId xmlns:a16="http://schemas.microsoft.com/office/drawing/2014/main" id="{BB748557-9210-451B-AFE0-D63741EF59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81457" y="4586000"/>
            <a:ext cx="1533464" cy="145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52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21BC3-17F4-4260-A804-CC59BC9F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무결성 보장</a:t>
            </a:r>
          </a:p>
        </p:txBody>
      </p:sp>
      <p:sp>
        <p:nvSpPr>
          <p:cNvPr id="8" name="텍스트 개체 틀 18">
            <a:extLst>
              <a:ext uri="{FF2B5EF4-FFF2-40B4-BE49-F238E27FC236}">
                <a16:creationId xmlns:a16="http://schemas.microsoft.com/office/drawing/2014/main" id="{6342A5A7-ACE6-409B-AF04-C6EBF5FB66FF}"/>
              </a:ext>
            </a:extLst>
          </p:cNvPr>
          <p:cNvSpPr txBox="1">
            <a:spLocks/>
          </p:cNvSpPr>
          <p:nvPr/>
        </p:nvSpPr>
        <p:spPr>
          <a:xfrm>
            <a:off x="215900" y="1148252"/>
            <a:ext cx="11520000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003738"/>
                </a:solidFill>
              </a:rPr>
              <a:t>빔소프트웨어는 백업 데이터의 안전한 전송과 저장된 데이터의 무결성을 보장하기 위한 자동화된 데이터 검증 및 오류 수정 기능을 제공합니다</a:t>
            </a:r>
            <a:r>
              <a:rPr lang="en-US" altLang="ko-KR" sz="2000" dirty="0">
                <a:solidFill>
                  <a:srgbClr val="003738"/>
                </a:solidFill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3C3B51B-27D3-447E-A548-A280ABDAA826}"/>
              </a:ext>
            </a:extLst>
          </p:cNvPr>
          <p:cNvGrpSpPr/>
          <p:nvPr/>
        </p:nvGrpSpPr>
        <p:grpSpPr>
          <a:xfrm>
            <a:off x="6453108" y="2456521"/>
            <a:ext cx="5215017" cy="2801279"/>
            <a:chOff x="6453109" y="2456522"/>
            <a:chExt cx="4726154" cy="2651708"/>
          </a:xfrm>
        </p:grpSpPr>
        <p:pic>
          <p:nvPicPr>
            <p:cNvPr id="114" name="Picture 2" descr="Health Check for Backup Files">
              <a:extLst>
                <a:ext uri="{FF2B5EF4-FFF2-40B4-BE49-F238E27FC236}">
                  <a16:creationId xmlns:a16="http://schemas.microsoft.com/office/drawing/2014/main" id="{E5E16F1A-E449-4812-8E1A-BA105332D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3109" y="2456522"/>
              <a:ext cx="4726154" cy="2651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94D0C94A-D75D-44A1-BF7F-4F584C6431F6}"/>
                </a:ext>
              </a:extLst>
            </p:cNvPr>
            <p:cNvSpPr/>
            <p:nvPr/>
          </p:nvSpPr>
          <p:spPr>
            <a:xfrm>
              <a:off x="7510961" y="2876266"/>
              <a:ext cx="2593730" cy="46671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38E2A43-CC57-4C99-B0BE-02C38B220E38}"/>
              </a:ext>
            </a:extLst>
          </p:cNvPr>
          <p:cNvGrpSpPr/>
          <p:nvPr/>
        </p:nvGrpSpPr>
        <p:grpSpPr>
          <a:xfrm>
            <a:off x="1174662" y="2876266"/>
            <a:ext cx="4078009" cy="2115478"/>
            <a:chOff x="2431970" y="2530388"/>
            <a:chExt cx="3259619" cy="1470418"/>
          </a:xfrm>
        </p:grpSpPr>
        <p:pic>
          <p:nvPicPr>
            <p:cNvPr id="116" name="Picture 264">
              <a:extLst>
                <a:ext uri="{FF2B5EF4-FFF2-40B4-BE49-F238E27FC236}">
                  <a16:creationId xmlns:a16="http://schemas.microsoft.com/office/drawing/2014/main" id="{7DC5939E-8625-4E42-9CE2-04ACAFC8A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431970" y="2530388"/>
              <a:ext cx="858923" cy="583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115">
              <a:extLst>
                <a:ext uri="{FF2B5EF4-FFF2-40B4-BE49-F238E27FC236}">
                  <a16:creationId xmlns:a16="http://schemas.microsoft.com/office/drawing/2014/main" id="{E244B155-7325-4E68-857E-99BDAD3C6F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54632" y="3243313"/>
              <a:ext cx="656236" cy="495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149">
              <a:extLst>
                <a:ext uri="{FF2B5EF4-FFF2-40B4-BE49-F238E27FC236}">
                  <a16:creationId xmlns:a16="http://schemas.microsoft.com/office/drawing/2014/main" id="{6D1AF0E3-191A-4B55-894A-DB1C1E3EDD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67310" y="2904801"/>
              <a:ext cx="524279" cy="483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59372837-9A73-4F19-A6C5-7C4911561B21}"/>
                </a:ext>
              </a:extLst>
            </p:cNvPr>
            <p:cNvCxnSpPr>
              <a:endCxn id="118" idx="1"/>
            </p:cNvCxnSpPr>
            <p:nvPr/>
          </p:nvCxnSpPr>
          <p:spPr>
            <a:xfrm>
              <a:off x="3290893" y="3146545"/>
              <a:ext cx="1876417" cy="0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034670BA-155B-4263-8726-AE25B4DB0B96}"/>
                </a:ext>
              </a:extLst>
            </p:cNvPr>
            <p:cNvSpPr/>
            <p:nvPr/>
          </p:nvSpPr>
          <p:spPr>
            <a:xfrm>
              <a:off x="3788813" y="2904801"/>
              <a:ext cx="730425" cy="2090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/>
                <a:t>데이터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0A15280-9998-438D-8E6E-D986A6C890DA}"/>
                </a:ext>
              </a:extLst>
            </p:cNvPr>
            <p:cNvSpPr/>
            <p:nvPr/>
          </p:nvSpPr>
          <p:spPr>
            <a:xfrm>
              <a:off x="4519238" y="2898180"/>
              <a:ext cx="396346" cy="20907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45D771E-CE32-4CB0-AE24-07BF16113A4E}"/>
                </a:ext>
              </a:extLst>
            </p:cNvPr>
            <p:cNvSpPr txBox="1"/>
            <p:nvPr/>
          </p:nvSpPr>
          <p:spPr>
            <a:xfrm>
              <a:off x="4458230" y="2918183"/>
              <a:ext cx="637727" cy="1818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100" dirty="0" err="1">
                  <a:solidFill>
                    <a:schemeClr val="bg1"/>
                  </a:solidFill>
                </a:rPr>
                <a:t>체크섬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pic>
          <p:nvPicPr>
            <p:cNvPr id="123" name="Picture 237">
              <a:extLst>
                <a:ext uri="{FF2B5EF4-FFF2-40B4-BE49-F238E27FC236}">
                  <a16:creationId xmlns:a16="http://schemas.microsoft.com/office/drawing/2014/main" id="{90BBA8D6-0AA6-4F8E-9BDB-3EE48EC8EA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60821" y="3192872"/>
              <a:ext cx="325497" cy="325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E434223-CE65-4D19-94D8-2F5F25C17F1F}"/>
                </a:ext>
              </a:extLst>
            </p:cNvPr>
            <p:cNvSpPr txBox="1"/>
            <p:nvPr/>
          </p:nvSpPr>
          <p:spPr>
            <a:xfrm>
              <a:off x="4147368" y="3139032"/>
              <a:ext cx="9399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>
                      <a:lumMod val="95000"/>
                      <a:lumOff val="5000"/>
                    </a:schemeClr>
                  </a:solidFill>
                </a:rPr>
                <a:t>데이터 전송 실패</a:t>
              </a:r>
            </a:p>
          </p:txBody>
        </p:sp>
        <p:cxnSp>
          <p:nvCxnSpPr>
            <p:cNvPr id="125" name="연결선: 꺾임 124">
              <a:extLst>
                <a:ext uri="{FF2B5EF4-FFF2-40B4-BE49-F238E27FC236}">
                  <a16:creationId xmlns:a16="http://schemas.microsoft.com/office/drawing/2014/main" id="{A6A8E089-F5FD-4445-B297-ECD525D18418}"/>
                </a:ext>
              </a:extLst>
            </p:cNvPr>
            <p:cNvCxnSpPr>
              <a:endCxn id="118" idx="2"/>
            </p:cNvCxnSpPr>
            <p:nvPr/>
          </p:nvCxnSpPr>
          <p:spPr>
            <a:xfrm>
              <a:off x="3290893" y="3146545"/>
              <a:ext cx="2138557" cy="241744"/>
            </a:xfrm>
            <a:prstGeom prst="bentConnector4">
              <a:avLst>
                <a:gd name="adj1" fmla="val -126"/>
                <a:gd name="adj2" fmla="val 380948"/>
              </a:avLst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8BF39F0-B27F-4B36-B6AE-30A4CEDA5D3C}"/>
                </a:ext>
              </a:extLst>
            </p:cNvPr>
            <p:cNvSpPr txBox="1"/>
            <p:nvPr/>
          </p:nvSpPr>
          <p:spPr>
            <a:xfrm>
              <a:off x="3290893" y="3739196"/>
              <a:ext cx="213855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err="1">
                  <a:solidFill>
                    <a:srgbClr val="FF0000"/>
                  </a:solidFill>
                </a:rPr>
                <a:t>체크섬</a:t>
              </a:r>
              <a:r>
                <a:rPr lang="ko-KR" altLang="en-US" sz="1100" b="1" dirty="0">
                  <a:solidFill>
                    <a:srgbClr val="FF0000"/>
                  </a:solidFill>
                </a:rPr>
                <a:t> 비교 후 재전송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7E6BA56-C0DC-4FCA-840B-E0305676E84D}"/>
                </a:ext>
              </a:extLst>
            </p:cNvPr>
            <p:cNvSpPr/>
            <p:nvPr/>
          </p:nvSpPr>
          <p:spPr>
            <a:xfrm>
              <a:off x="3788813" y="2897237"/>
              <a:ext cx="730425" cy="209090"/>
            </a:xfrm>
            <a:prstGeom prst="rect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데이터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21F58ED2-FAD2-4E11-9B6A-A8B5C8FB3756}"/>
              </a:ext>
            </a:extLst>
          </p:cNvPr>
          <p:cNvSpPr txBox="1"/>
          <p:nvPr/>
        </p:nvSpPr>
        <p:spPr>
          <a:xfrm>
            <a:off x="656084" y="1998721"/>
            <a:ext cx="5205782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 algn="ctr" defTabSz="685800" latinLnBrk="0">
              <a:spcAft>
                <a:spcPts val="138"/>
              </a:spcAft>
              <a:defRPr/>
            </a:pPr>
            <a:r>
              <a:rPr lang="ko-KR" altLang="en-US" sz="1600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백업 시 무결성 보장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A1C0ADE-0FAF-4D8A-B27C-C32AB8669972}"/>
              </a:ext>
            </a:extLst>
          </p:cNvPr>
          <p:cNvSpPr txBox="1"/>
          <p:nvPr/>
        </p:nvSpPr>
        <p:spPr>
          <a:xfrm>
            <a:off x="6330136" y="2021279"/>
            <a:ext cx="5405764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 algn="ctr" defTabSz="685800" latinLnBrk="0">
              <a:spcAft>
                <a:spcPts val="138"/>
              </a:spcAft>
              <a:defRPr/>
            </a:pPr>
            <a:r>
              <a:rPr lang="ko-KR" altLang="en-US" sz="1600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저장된 백업 데이터 무결성 유지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F7E80F8-7634-477D-B3FB-ABCAE6B00E1A}"/>
              </a:ext>
            </a:extLst>
          </p:cNvPr>
          <p:cNvSpPr txBox="1"/>
          <p:nvPr/>
        </p:nvSpPr>
        <p:spPr>
          <a:xfrm>
            <a:off x="1543294" y="5487889"/>
            <a:ext cx="3965820" cy="74649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백업 시 </a:t>
            </a:r>
            <a:r>
              <a:rPr lang="en-US" altLang="ko-KR" sz="1200" dirty="0">
                <a:solidFill>
                  <a:srgbClr val="003738"/>
                </a:solidFill>
              </a:rPr>
              <a:t>CRC(cyclical redundancy check) </a:t>
            </a:r>
            <a:r>
              <a:rPr lang="ko-KR" altLang="en-US" sz="1200" dirty="0">
                <a:solidFill>
                  <a:srgbClr val="003738"/>
                </a:solidFill>
              </a:rPr>
              <a:t>값을 생성</a:t>
            </a: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알 수 없는 오류 발생 시 </a:t>
            </a:r>
            <a:r>
              <a:rPr lang="en-US" altLang="ko-KR" sz="1200" dirty="0">
                <a:solidFill>
                  <a:srgbClr val="003738"/>
                </a:solidFill>
              </a:rPr>
              <a:t>CRC </a:t>
            </a:r>
            <a:r>
              <a:rPr lang="ko-KR" altLang="en-US" sz="1200" dirty="0">
                <a:solidFill>
                  <a:srgbClr val="003738"/>
                </a:solidFill>
              </a:rPr>
              <a:t>비교 후 데이터 재전송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7FA2B2B-00DF-45B3-9704-F3C2CE285994}"/>
              </a:ext>
            </a:extLst>
          </p:cNvPr>
          <p:cNvSpPr txBox="1"/>
          <p:nvPr/>
        </p:nvSpPr>
        <p:spPr>
          <a:xfrm>
            <a:off x="7464181" y="5487889"/>
            <a:ext cx="3965820" cy="74649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매일</a:t>
            </a:r>
            <a:r>
              <a:rPr lang="en-US" altLang="ko-KR" sz="1200" dirty="0">
                <a:solidFill>
                  <a:srgbClr val="003738"/>
                </a:solidFill>
              </a:rPr>
              <a:t>, </a:t>
            </a:r>
            <a:r>
              <a:rPr lang="ko-KR" altLang="en-US" sz="1200" dirty="0">
                <a:solidFill>
                  <a:srgbClr val="003738"/>
                </a:solidFill>
              </a:rPr>
              <a:t>매주 백업 데이터 무결성 자동 검증</a:t>
            </a: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백업 시 생성된 </a:t>
            </a:r>
            <a:r>
              <a:rPr lang="en-US" altLang="ko-KR" sz="1200" dirty="0">
                <a:solidFill>
                  <a:srgbClr val="003738"/>
                </a:solidFill>
              </a:rPr>
              <a:t>CRC</a:t>
            </a:r>
            <a:r>
              <a:rPr lang="ko-KR" altLang="en-US" sz="1200" dirty="0">
                <a:solidFill>
                  <a:srgbClr val="003738"/>
                </a:solidFill>
              </a:rPr>
              <a:t>값과 저장된 값을  비교</a:t>
            </a: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스케줄 기반으로 수행</a:t>
            </a:r>
          </a:p>
        </p:txBody>
      </p:sp>
      <p:pic>
        <p:nvPicPr>
          <p:cNvPr id="138" name="그래픽 137">
            <a:extLst>
              <a:ext uri="{FF2B5EF4-FFF2-40B4-BE49-F238E27FC236}">
                <a16:creationId xmlns:a16="http://schemas.microsoft.com/office/drawing/2014/main" id="{033D0232-911A-4DDA-858E-A8858F64FB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9496" y="5575385"/>
            <a:ext cx="571500" cy="571500"/>
          </a:xfrm>
          <a:prstGeom prst="rect">
            <a:avLst/>
          </a:prstGeom>
        </p:spPr>
      </p:pic>
      <p:pic>
        <p:nvPicPr>
          <p:cNvPr id="139" name="그래픽 138">
            <a:extLst>
              <a:ext uri="{FF2B5EF4-FFF2-40B4-BE49-F238E27FC236}">
                <a16:creationId xmlns:a16="http://schemas.microsoft.com/office/drawing/2014/main" id="{18D1C51C-016B-42A7-89E7-B684E1D5CE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8321" y="5575385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28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E21BC3-17F4-4260-A804-CC59BC9F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직관적인 </a:t>
            </a:r>
            <a:r>
              <a:rPr lang="en-US" altLang="ko-KR" dirty="0"/>
              <a:t>GUI </a:t>
            </a:r>
            <a:r>
              <a:rPr lang="ko-KR" altLang="en-US" dirty="0"/>
              <a:t>제공</a:t>
            </a:r>
          </a:p>
        </p:txBody>
      </p:sp>
      <p:sp>
        <p:nvSpPr>
          <p:cNvPr id="8" name="텍스트 개체 틀 18">
            <a:extLst>
              <a:ext uri="{FF2B5EF4-FFF2-40B4-BE49-F238E27FC236}">
                <a16:creationId xmlns:a16="http://schemas.microsoft.com/office/drawing/2014/main" id="{6342A5A7-ACE6-409B-AF04-C6EBF5FB66FF}"/>
              </a:ext>
            </a:extLst>
          </p:cNvPr>
          <p:cNvSpPr txBox="1">
            <a:spLocks/>
          </p:cNvSpPr>
          <p:nvPr/>
        </p:nvSpPr>
        <p:spPr>
          <a:xfrm>
            <a:off x="215900" y="1148252"/>
            <a:ext cx="11520000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003738"/>
                </a:solidFill>
              </a:rPr>
              <a:t>사용자가 백업 및 복구를 수행하는 </a:t>
            </a:r>
            <a:r>
              <a:rPr lang="en-US" altLang="ko-KR" sz="2000" dirty="0">
                <a:solidFill>
                  <a:srgbClr val="003738"/>
                </a:solidFill>
              </a:rPr>
              <a:t>GUI</a:t>
            </a:r>
            <a:r>
              <a:rPr lang="ko-KR" altLang="en-US" sz="2000" dirty="0">
                <a:solidFill>
                  <a:srgbClr val="003738"/>
                </a:solidFill>
              </a:rPr>
              <a:t>를 제공하고 있으며</a:t>
            </a:r>
            <a:r>
              <a:rPr lang="en-US" altLang="ko-KR" sz="2000" dirty="0">
                <a:solidFill>
                  <a:srgbClr val="003738"/>
                </a:solidFill>
              </a:rPr>
              <a:t>, </a:t>
            </a:r>
            <a:r>
              <a:rPr lang="ko-KR" altLang="en-US" sz="2000" dirty="0">
                <a:solidFill>
                  <a:srgbClr val="003738"/>
                </a:solidFill>
              </a:rPr>
              <a:t>손쉬운 진행 상황 모니터링을 제공합니다</a:t>
            </a:r>
            <a:r>
              <a:rPr lang="en-US" altLang="ko-KR" sz="2000" dirty="0">
                <a:solidFill>
                  <a:srgbClr val="003738"/>
                </a:solidFill>
              </a:rPr>
              <a:t>. </a:t>
            </a:r>
            <a:r>
              <a:rPr lang="ko-KR" altLang="en-US" sz="2000" dirty="0">
                <a:solidFill>
                  <a:srgbClr val="003738"/>
                </a:solidFill>
              </a:rPr>
              <a:t>관리자는 모든 업무 단말을 위한 중앙 정책 배포</a:t>
            </a:r>
            <a:r>
              <a:rPr lang="en-US" altLang="ko-KR" sz="2000" dirty="0">
                <a:solidFill>
                  <a:srgbClr val="003738"/>
                </a:solidFill>
              </a:rPr>
              <a:t>, </a:t>
            </a:r>
            <a:r>
              <a:rPr lang="ko-KR" altLang="en-US" sz="2000" dirty="0">
                <a:solidFill>
                  <a:srgbClr val="003738"/>
                </a:solidFill>
              </a:rPr>
              <a:t>백업</a:t>
            </a:r>
            <a:r>
              <a:rPr lang="en-US" altLang="ko-KR" sz="2000" dirty="0">
                <a:solidFill>
                  <a:srgbClr val="003738"/>
                </a:solidFill>
              </a:rPr>
              <a:t>/</a:t>
            </a:r>
            <a:r>
              <a:rPr lang="ko-KR" altLang="en-US" sz="2000" dirty="0">
                <a:solidFill>
                  <a:srgbClr val="003738"/>
                </a:solidFill>
              </a:rPr>
              <a:t>복구 모니터링 및 리포팅을 위한 </a:t>
            </a:r>
            <a:r>
              <a:rPr lang="en-US" altLang="ko-KR" sz="2000" dirty="0">
                <a:solidFill>
                  <a:srgbClr val="003738"/>
                </a:solidFill>
              </a:rPr>
              <a:t>Web UI </a:t>
            </a:r>
            <a:r>
              <a:rPr lang="ko-KR" altLang="en-US" sz="2000" dirty="0">
                <a:solidFill>
                  <a:srgbClr val="003738"/>
                </a:solidFill>
              </a:rPr>
              <a:t>및 </a:t>
            </a:r>
            <a:r>
              <a:rPr lang="en-US" altLang="ko-KR" sz="2000" dirty="0">
                <a:solidFill>
                  <a:srgbClr val="003738"/>
                </a:solidFill>
              </a:rPr>
              <a:t>Java GUI</a:t>
            </a:r>
            <a:r>
              <a:rPr lang="ko-KR" altLang="en-US" sz="2000" dirty="0">
                <a:solidFill>
                  <a:srgbClr val="003738"/>
                </a:solidFill>
              </a:rPr>
              <a:t>를 통해 손쉽게 관리합니다</a:t>
            </a:r>
            <a:r>
              <a:rPr lang="en-US" altLang="ko-KR" sz="2000" dirty="0">
                <a:solidFill>
                  <a:srgbClr val="003738"/>
                </a:solidFill>
              </a:rPr>
              <a:t>.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1F58ED2-FAD2-4E11-9B6A-A8B5C8FB3756}"/>
              </a:ext>
            </a:extLst>
          </p:cNvPr>
          <p:cNvSpPr txBox="1"/>
          <p:nvPr/>
        </p:nvSpPr>
        <p:spPr>
          <a:xfrm>
            <a:off x="656084" y="1998721"/>
            <a:ext cx="5205782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 algn="ctr" defTabSz="685800" latinLnBrk="0">
              <a:spcAft>
                <a:spcPts val="138"/>
              </a:spcAft>
              <a:defRPr/>
            </a:pPr>
            <a:r>
              <a:rPr lang="ko-KR" altLang="en-US" sz="1600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직관적인 </a:t>
            </a:r>
            <a:r>
              <a:rPr lang="en-US" altLang="ko-KR" sz="1600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UI </a:t>
            </a:r>
            <a:r>
              <a:rPr lang="ko-KR" altLang="en-US" sz="1600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제공 </a:t>
            </a:r>
            <a:r>
              <a:rPr lang="en-US" altLang="ko-KR" sz="1600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– </a:t>
            </a:r>
            <a:r>
              <a:rPr lang="ko-KR" altLang="en-US" sz="1600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사용자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A1C0ADE-0FAF-4D8A-B27C-C32AB8669972}"/>
              </a:ext>
            </a:extLst>
          </p:cNvPr>
          <p:cNvSpPr txBox="1"/>
          <p:nvPr/>
        </p:nvSpPr>
        <p:spPr>
          <a:xfrm>
            <a:off x="6330136" y="2021279"/>
            <a:ext cx="5405764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 algn="ctr" defTabSz="685800" latinLnBrk="0">
              <a:spcAft>
                <a:spcPts val="138"/>
              </a:spcAft>
              <a:defRPr/>
            </a:pPr>
            <a:r>
              <a:rPr lang="ko-KR" altLang="en-US" sz="1600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직관적인 </a:t>
            </a:r>
            <a:r>
              <a:rPr lang="en-US" altLang="ko-KR" sz="1600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UI </a:t>
            </a:r>
            <a:r>
              <a:rPr lang="ko-KR" altLang="en-US" sz="1600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제공 </a:t>
            </a:r>
            <a:r>
              <a:rPr lang="en-US" altLang="ko-KR" sz="1600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– </a:t>
            </a:r>
            <a:r>
              <a:rPr lang="ko-KR" altLang="en-US" sz="1600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관리자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B1DA2F5-5032-4442-A7F3-719D3C2FD791}"/>
              </a:ext>
            </a:extLst>
          </p:cNvPr>
          <p:cNvGrpSpPr/>
          <p:nvPr/>
        </p:nvGrpSpPr>
        <p:grpSpPr>
          <a:xfrm>
            <a:off x="656084" y="2359833"/>
            <a:ext cx="4811266" cy="2728378"/>
            <a:chOff x="361603" y="2140524"/>
            <a:chExt cx="3574890" cy="255340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D58A198-596F-42AB-A268-CDD9E0EA5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603" y="2140524"/>
              <a:ext cx="2942338" cy="1721379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998BA98-A7B7-433C-BC7D-B6C95AC98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5729" y="2889551"/>
              <a:ext cx="3110764" cy="1804375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83D709B-043A-484E-BB0F-BB990DBC35C3}"/>
              </a:ext>
            </a:extLst>
          </p:cNvPr>
          <p:cNvGrpSpPr/>
          <p:nvPr/>
        </p:nvGrpSpPr>
        <p:grpSpPr>
          <a:xfrm>
            <a:off x="6330136" y="2359833"/>
            <a:ext cx="5328464" cy="2764532"/>
            <a:chOff x="1227694" y="2148181"/>
            <a:chExt cx="5333339" cy="2619082"/>
          </a:xfrm>
        </p:grpSpPr>
        <p:pic>
          <p:nvPicPr>
            <p:cNvPr id="26" name="그림 6">
              <a:extLst>
                <a:ext uri="{FF2B5EF4-FFF2-40B4-BE49-F238E27FC236}">
                  <a16:creationId xmlns:a16="http://schemas.microsoft.com/office/drawing/2014/main" id="{DBFC1D77-CA5E-4210-8F02-D45CB2E2E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694" y="2148181"/>
              <a:ext cx="3008476" cy="2584830"/>
            </a:xfrm>
            <a:prstGeom prst="rect">
              <a:avLst/>
            </a:prstGeom>
            <a:noFill/>
            <a:ln w="9525">
              <a:solidFill>
                <a:srgbClr val="54B948"/>
              </a:solidFill>
              <a:miter lim="800000"/>
              <a:headEnd/>
              <a:tailEnd/>
            </a:ln>
            <a:effectLst>
              <a:outerShdw blurRad="50800" dist="50800" dir="5400000" algn="ctr" rotWithShape="0">
                <a:srgbClr val="FFFFFF">
                  <a:lumMod val="5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392297D-8133-471D-A897-B683A0BB5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4994" y="2148182"/>
              <a:ext cx="3497279" cy="2584830"/>
            </a:xfrm>
            <a:prstGeom prst="rect">
              <a:avLst/>
            </a:prstGeom>
            <a:effectLst>
              <a:outerShdw blurRad="50800" dist="50800" dir="5400000" algn="ctr" rotWithShape="0">
                <a:srgbClr val="FFFFFF">
                  <a:lumMod val="50000"/>
                </a:srgbClr>
              </a:outerShdw>
            </a:effectLst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65F3F83-B4F4-44C9-AE65-CBB21A631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57068" y="2148181"/>
              <a:ext cx="3403965" cy="2619082"/>
            </a:xfrm>
            <a:prstGeom prst="rect">
              <a:avLst/>
            </a:prstGeom>
            <a:effectLst>
              <a:outerShdw blurRad="50800" dist="50800" dir="5400000" algn="ctr" rotWithShape="0">
                <a:srgbClr val="FFFFFF">
                  <a:lumMod val="50000"/>
                </a:srgbClr>
              </a:outerShdw>
            </a:effectLst>
          </p:spPr>
        </p:pic>
      </p:grpSp>
      <p:pic>
        <p:nvPicPr>
          <p:cNvPr id="29" name="그래픽 28">
            <a:extLst>
              <a:ext uri="{FF2B5EF4-FFF2-40B4-BE49-F238E27FC236}">
                <a16:creationId xmlns:a16="http://schemas.microsoft.com/office/drawing/2014/main" id="{684A1AE7-E15C-42D6-92D2-B930D05EA3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908" y="5575385"/>
            <a:ext cx="571500" cy="571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EBB9C0F-1F96-48D1-933F-8646E3330EE2}"/>
              </a:ext>
            </a:extLst>
          </p:cNvPr>
          <p:cNvSpPr txBox="1"/>
          <p:nvPr/>
        </p:nvSpPr>
        <p:spPr>
          <a:xfrm>
            <a:off x="1543294" y="5487889"/>
            <a:ext cx="3965820" cy="74649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손쉽고 관리 편리한 직관적인 사용자 </a:t>
            </a:r>
            <a:r>
              <a:rPr lang="en-US" altLang="ko-KR" sz="1200" dirty="0">
                <a:solidFill>
                  <a:srgbClr val="003738"/>
                </a:solidFill>
              </a:rPr>
              <a:t>GUI </a:t>
            </a:r>
            <a:r>
              <a:rPr lang="ko-KR" altLang="en-US" sz="1200" dirty="0">
                <a:solidFill>
                  <a:srgbClr val="003738"/>
                </a:solidFill>
              </a:rPr>
              <a:t>제공</a:t>
            </a: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진행 중인 백업 상태 모니터링</a:t>
            </a: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사용자 직접 백업 설정 및 수행</a:t>
            </a: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파일</a:t>
            </a:r>
            <a:r>
              <a:rPr lang="en-US" altLang="ko-KR" sz="1200" dirty="0">
                <a:solidFill>
                  <a:srgbClr val="003738"/>
                </a:solidFill>
              </a:rPr>
              <a:t>, </a:t>
            </a:r>
            <a:r>
              <a:rPr lang="ko-KR" altLang="en-US" sz="1200" dirty="0">
                <a:solidFill>
                  <a:srgbClr val="003738"/>
                </a:solidFill>
              </a:rPr>
              <a:t>폴더</a:t>
            </a:r>
            <a:r>
              <a:rPr lang="en-US" altLang="ko-KR" sz="1200" dirty="0">
                <a:solidFill>
                  <a:srgbClr val="003738"/>
                </a:solidFill>
              </a:rPr>
              <a:t>, </a:t>
            </a:r>
            <a:r>
              <a:rPr lang="ko-KR" altLang="en-US" sz="1200" dirty="0">
                <a:solidFill>
                  <a:srgbClr val="003738"/>
                </a:solidFill>
              </a:rPr>
              <a:t>볼륨 단위 복구 기능 제공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40161D-9F2B-45B5-8164-B977D86C855F}"/>
              </a:ext>
            </a:extLst>
          </p:cNvPr>
          <p:cNvSpPr txBox="1"/>
          <p:nvPr/>
        </p:nvSpPr>
        <p:spPr>
          <a:xfrm>
            <a:off x="7464181" y="5487889"/>
            <a:ext cx="3965820" cy="74649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손쉽고 관리 편의성이 뛰어난 직관적인 관리자 </a:t>
            </a:r>
            <a:r>
              <a:rPr lang="en-US" altLang="ko-KR" sz="1200" dirty="0">
                <a:solidFill>
                  <a:srgbClr val="003738"/>
                </a:solidFill>
              </a:rPr>
              <a:t>Java/</a:t>
            </a:r>
            <a:r>
              <a:rPr lang="ko-KR" altLang="en-US" sz="1200" dirty="0">
                <a:solidFill>
                  <a:srgbClr val="003738"/>
                </a:solidFill>
              </a:rPr>
              <a:t>웹 </a:t>
            </a:r>
            <a:r>
              <a:rPr lang="en-US" altLang="ko-KR" sz="1200" dirty="0">
                <a:solidFill>
                  <a:srgbClr val="003738"/>
                </a:solidFill>
              </a:rPr>
              <a:t>GUI </a:t>
            </a:r>
            <a:r>
              <a:rPr lang="ko-KR" altLang="en-US" sz="1200" dirty="0">
                <a:solidFill>
                  <a:srgbClr val="003738"/>
                </a:solidFill>
              </a:rPr>
              <a:t>제공</a:t>
            </a: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진행 중인 백업 상태 모니터링</a:t>
            </a: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모든 단말에 적용가능한 중앙 백업 정책 설정 및 배포</a:t>
            </a:r>
          </a:p>
          <a:p>
            <a:pPr marL="171450" indent="-171450" latinLnBrk="0">
              <a:spcAft>
                <a:spcPts val="1200"/>
              </a:spcAft>
              <a:buClr>
                <a:schemeClr val="bg1">
                  <a:lumMod val="65000"/>
                </a:schemeClr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3738"/>
                </a:solidFill>
              </a:rPr>
              <a:t>다양한 백업 리포팅</a:t>
            </a:r>
          </a:p>
        </p:txBody>
      </p:sp>
      <p:pic>
        <p:nvPicPr>
          <p:cNvPr id="32" name="그래픽 31">
            <a:extLst>
              <a:ext uri="{FF2B5EF4-FFF2-40B4-BE49-F238E27FC236}">
                <a16:creationId xmlns:a16="http://schemas.microsoft.com/office/drawing/2014/main" id="{AD2AC4CC-737D-49D2-A9A8-DF2D4389A6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82888" y="5575385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0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D8AE8-1E39-4266-8C77-38C4FC84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고급 모니터링 및 리포팅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5B881F-9DCF-403D-A3D5-A24580819E59}"/>
              </a:ext>
            </a:extLst>
          </p:cNvPr>
          <p:cNvSpPr txBox="1"/>
          <p:nvPr/>
        </p:nvSpPr>
        <p:spPr>
          <a:xfrm>
            <a:off x="9042400" y="1809858"/>
            <a:ext cx="2700000" cy="432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atinLnBrk="0">
              <a:spcAft>
                <a:spcPts val="1200"/>
              </a:spcAft>
            </a:pPr>
            <a:r>
              <a:rPr lang="ko-KR" altLang="en-US" sz="1200" dirty="0">
                <a:solidFill>
                  <a:srgbClr val="003738"/>
                </a:solidFill>
              </a:rPr>
              <a:t>모니터링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latinLnBrk="0">
              <a:spcAft>
                <a:spcPts val="1200"/>
              </a:spcAft>
            </a:pPr>
            <a:r>
              <a:rPr lang="ko-KR" altLang="en-US" sz="1200" dirty="0">
                <a:solidFill>
                  <a:srgbClr val="003738"/>
                </a:solidFill>
              </a:rPr>
              <a:t>리포팅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latinLnBrk="0">
              <a:spcAft>
                <a:spcPts val="1200"/>
              </a:spcAft>
            </a:pPr>
            <a:r>
              <a:rPr lang="ko-KR" altLang="en-US" sz="1200" dirty="0">
                <a:solidFill>
                  <a:srgbClr val="003738"/>
                </a:solidFill>
              </a:rPr>
              <a:t>백업 자산관리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latinLnBrk="0">
              <a:spcAft>
                <a:spcPts val="1200"/>
              </a:spcAft>
            </a:pPr>
            <a:r>
              <a:rPr lang="ko-KR" altLang="en-US" sz="1200" dirty="0">
                <a:solidFill>
                  <a:srgbClr val="003738"/>
                </a:solidFill>
              </a:rPr>
              <a:t>통계 및</a:t>
            </a:r>
            <a:r>
              <a:rPr lang="en-US" altLang="ko-KR" sz="1200" dirty="0">
                <a:solidFill>
                  <a:srgbClr val="003738"/>
                </a:solidFill>
              </a:rPr>
              <a:t> </a:t>
            </a:r>
            <a:r>
              <a:rPr lang="ko-KR" altLang="en-US" sz="1200" dirty="0">
                <a:solidFill>
                  <a:srgbClr val="003738"/>
                </a:solidFill>
              </a:rPr>
              <a:t>예측 데이터 제시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latinLnBrk="0">
              <a:spcAft>
                <a:spcPts val="1200"/>
              </a:spcAft>
            </a:pPr>
            <a:endParaRPr lang="en-US" altLang="ko-KR" sz="1200" dirty="0">
              <a:solidFill>
                <a:srgbClr val="003738"/>
              </a:solidFill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2964B944-E100-41C8-8635-F80370148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9290" y="1809858"/>
            <a:ext cx="571500" cy="5715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CC2441-37E5-4855-9CEF-B7D67DD7C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01" y="1790916"/>
            <a:ext cx="5998825" cy="43104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2" descr="Backup Infrastructure Summary">
            <a:extLst>
              <a:ext uri="{FF2B5EF4-FFF2-40B4-BE49-F238E27FC236}">
                <a16:creationId xmlns:a16="http://schemas.microsoft.com/office/drawing/2014/main" id="{269E3493-F892-4A95-B052-58F82F82E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2217450"/>
            <a:ext cx="6069330" cy="407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 개체 틀 18">
            <a:extLst>
              <a:ext uri="{FF2B5EF4-FFF2-40B4-BE49-F238E27FC236}">
                <a16:creationId xmlns:a16="http://schemas.microsoft.com/office/drawing/2014/main" id="{46D4EFCC-BF0A-4558-8E6B-A7A2CA63E6D6}"/>
              </a:ext>
            </a:extLst>
          </p:cNvPr>
          <p:cNvSpPr txBox="1">
            <a:spLocks/>
          </p:cNvSpPr>
          <p:nvPr/>
        </p:nvSpPr>
        <p:spPr>
          <a:xfrm>
            <a:off x="215900" y="1148252"/>
            <a:ext cx="11520000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003738"/>
                </a:solidFill>
              </a:rPr>
              <a:t>실시간 백업 현황 확인 및 다양한 고급 리포팅을 통한 데이터 가시성 확보 및 분석 기능을 제공합니다</a:t>
            </a:r>
            <a:r>
              <a:rPr lang="en-US" altLang="ko-KR" sz="2000" dirty="0">
                <a:solidFill>
                  <a:srgbClr val="003738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3888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D8AE8-1E39-4266-8C77-38C4FC84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회복 </a:t>
            </a:r>
            <a:r>
              <a:rPr lang="en-US" altLang="ko-KR" dirty="0"/>
              <a:t>(</a:t>
            </a:r>
            <a:r>
              <a:rPr lang="ko-KR" altLang="en-US" dirty="0"/>
              <a:t>중요 사용자 및 퇴사자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8" name="연결선: 구부러짐 57">
            <a:extLst>
              <a:ext uri="{FF2B5EF4-FFF2-40B4-BE49-F238E27FC236}">
                <a16:creationId xmlns:a16="http://schemas.microsoft.com/office/drawing/2014/main" id="{3776DBD2-6331-4143-BF38-4E09A5C6C5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204108" y="3636099"/>
            <a:ext cx="805932" cy="1064275"/>
          </a:xfrm>
          <a:prstGeom prst="curvedConnector2">
            <a:avLst/>
          </a:prstGeom>
          <a:noFill/>
          <a:ln w="9525" cap="flat" cmpd="sng" algn="ctr">
            <a:solidFill>
              <a:srgbClr val="00B336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E64B66B3-56E4-4145-9C0D-E8A348496BEA}"/>
              </a:ext>
            </a:extLst>
          </p:cNvPr>
          <p:cNvCxnSpPr>
            <a:cxnSpLocks/>
          </p:cNvCxnSpPr>
          <p:nvPr/>
        </p:nvCxnSpPr>
        <p:spPr>
          <a:xfrm flipH="1">
            <a:off x="6939777" y="5113198"/>
            <a:ext cx="795122" cy="0"/>
          </a:xfrm>
          <a:prstGeom prst="straightConnector1">
            <a:avLst/>
          </a:prstGeom>
          <a:noFill/>
          <a:ln w="9525" cap="flat" cmpd="sng" algn="ctr">
            <a:solidFill>
              <a:srgbClr val="00B336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332CFCD-EB3F-4398-ACAB-8DF43B80E822}"/>
              </a:ext>
            </a:extLst>
          </p:cNvPr>
          <p:cNvCxnSpPr>
            <a:cxnSpLocks/>
          </p:cNvCxnSpPr>
          <p:nvPr/>
        </p:nvCxnSpPr>
        <p:spPr>
          <a:xfrm>
            <a:off x="3215819" y="3272630"/>
            <a:ext cx="1" cy="2877379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dash"/>
            <a:headEnd type="none" w="med" len="med"/>
            <a:tailEnd type="none" w="med" len="med"/>
          </a:ln>
          <a:effectLst/>
        </p:spPr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CB1932C-0F05-4CDC-9637-9751CD008FCB}"/>
              </a:ext>
            </a:extLst>
          </p:cNvPr>
          <p:cNvCxnSpPr>
            <a:cxnSpLocks/>
          </p:cNvCxnSpPr>
          <p:nvPr/>
        </p:nvCxnSpPr>
        <p:spPr>
          <a:xfrm>
            <a:off x="6215612" y="3272630"/>
            <a:ext cx="1" cy="2877379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dash"/>
            <a:headEnd type="none" w="med" len="med"/>
            <a:tailEnd type="none" w="med" len="med"/>
          </a:ln>
          <a:effectLst/>
        </p:spPr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96EF14A-28C5-4655-A78A-AFE4039439B4}"/>
              </a:ext>
            </a:extLst>
          </p:cNvPr>
          <p:cNvCxnSpPr>
            <a:cxnSpLocks/>
          </p:cNvCxnSpPr>
          <p:nvPr/>
        </p:nvCxnSpPr>
        <p:spPr>
          <a:xfrm>
            <a:off x="9215405" y="3272630"/>
            <a:ext cx="1" cy="2877379"/>
          </a:xfrm>
          <a:prstGeom prst="straightConnector1">
            <a:avLst/>
          </a:prstGeom>
          <a:noFill/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dash"/>
            <a:headEnd type="none" w="med" len="med"/>
            <a:tailEnd type="none" w="med" len="med"/>
          </a:ln>
          <a:effectLst/>
        </p:spPr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7EAC819-9720-4AFC-A8D4-5513F5944C55}"/>
              </a:ext>
            </a:extLst>
          </p:cNvPr>
          <p:cNvSpPr/>
          <p:nvPr/>
        </p:nvSpPr>
        <p:spPr>
          <a:xfrm>
            <a:off x="920830" y="2311480"/>
            <a:ext cx="1651156" cy="431607"/>
          </a:xfrm>
          <a:prstGeom prst="rect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rPr>
              <a:t>예방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513F6B0-9A10-47BC-8631-D8CB201C85AE}"/>
              </a:ext>
            </a:extLst>
          </p:cNvPr>
          <p:cNvSpPr/>
          <p:nvPr/>
        </p:nvSpPr>
        <p:spPr>
          <a:xfrm>
            <a:off x="3846493" y="2311480"/>
            <a:ext cx="1651156" cy="431607"/>
          </a:xfrm>
          <a:prstGeom prst="rect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rPr>
              <a:t>서비스 연속성</a:t>
            </a:r>
            <a:endParaRPr kumimoji="0" lang="en-US" altLang="ko-KR" sz="105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rPr>
              <a:t>긴급대응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DAF9DD57-4A12-4704-A0D7-A8C273398034}"/>
              </a:ext>
            </a:extLst>
          </p:cNvPr>
          <p:cNvSpPr/>
          <p:nvPr/>
        </p:nvSpPr>
        <p:spPr>
          <a:xfrm>
            <a:off x="6772155" y="2311480"/>
            <a:ext cx="1651156" cy="431607"/>
          </a:xfrm>
          <a:prstGeom prst="rect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rPr>
              <a:t>회복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27815AE-CFE8-4CE3-8005-E7FADF74A1DB}"/>
              </a:ext>
            </a:extLst>
          </p:cNvPr>
          <p:cNvSpPr/>
          <p:nvPr/>
        </p:nvSpPr>
        <p:spPr>
          <a:xfrm>
            <a:off x="9697818" y="2311480"/>
            <a:ext cx="1651156" cy="431607"/>
          </a:xfrm>
          <a:prstGeom prst="rect">
            <a:avLst/>
          </a:prstGeom>
          <a:solidFill>
            <a:srgbClr val="FFFFFF">
              <a:lumMod val="95000"/>
            </a:srgbClr>
          </a:solidFill>
          <a:ln w="254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rPr>
              <a:t>정상화</a:t>
            </a:r>
          </a:p>
        </p:txBody>
      </p:sp>
      <p:pic>
        <p:nvPicPr>
          <p:cNvPr id="68" name="Picture 31">
            <a:extLst>
              <a:ext uri="{FF2B5EF4-FFF2-40B4-BE49-F238E27FC236}">
                <a16:creationId xmlns:a16="http://schemas.microsoft.com/office/drawing/2014/main" id="{FE1AFA23-93AB-446A-A0A2-677C92632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825" y="3272441"/>
            <a:ext cx="696196" cy="53950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6D28FD5-522A-4979-981D-F28DB05336A2}"/>
              </a:ext>
            </a:extLst>
          </p:cNvPr>
          <p:cNvSpPr txBox="1"/>
          <p:nvPr/>
        </p:nvSpPr>
        <p:spPr>
          <a:xfrm>
            <a:off x="695324" y="3933648"/>
            <a:ext cx="2365797" cy="64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>
              <a:lnSpc>
                <a:spcPct val="150000"/>
              </a:lnSpc>
            </a:pPr>
            <a:r>
              <a:rPr lang="ko-KR" altLang="en-US" sz="900" dirty="0">
                <a:latin typeface="Tahoma"/>
              </a:rPr>
              <a:t>시스템 자원 사용량</a:t>
            </a:r>
            <a:r>
              <a:rPr lang="en-US" altLang="ko-KR" sz="900" dirty="0">
                <a:latin typeface="Tahoma"/>
              </a:rPr>
              <a:t>, </a:t>
            </a:r>
            <a:r>
              <a:rPr lang="ko-KR" altLang="en-US" sz="900" dirty="0">
                <a:latin typeface="Tahoma"/>
              </a:rPr>
              <a:t>백업데이터 점검을 통한 탐지 및 경고</a:t>
            </a:r>
            <a:r>
              <a:rPr lang="en-US" altLang="ko-KR" sz="900" baseline="30000" dirty="0">
                <a:latin typeface="Tahoma"/>
              </a:rPr>
              <a:t>1</a:t>
            </a:r>
            <a:endParaRPr lang="ko-KR" altLang="en-US" sz="900" baseline="30000" dirty="0">
              <a:latin typeface="Tahoma"/>
            </a:endParaRPr>
          </a:p>
        </p:txBody>
      </p:sp>
      <p:pic>
        <p:nvPicPr>
          <p:cNvPr id="70" name="Picture 38">
            <a:extLst>
              <a:ext uri="{FF2B5EF4-FFF2-40B4-BE49-F238E27FC236}">
                <a16:creationId xmlns:a16="http://schemas.microsoft.com/office/drawing/2014/main" id="{1D2FE994-EDA5-40C7-8451-D77FB603E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887" y="4747705"/>
            <a:ext cx="681968" cy="539509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0CCECD88-E84E-4B89-9700-E9C715494B00}"/>
              </a:ext>
            </a:extLst>
          </p:cNvPr>
          <p:cNvSpPr txBox="1"/>
          <p:nvPr/>
        </p:nvSpPr>
        <p:spPr>
          <a:xfrm>
            <a:off x="695324" y="5400466"/>
            <a:ext cx="2365797" cy="917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>
              <a:lnSpc>
                <a:spcPct val="150000"/>
              </a:lnSpc>
            </a:pPr>
            <a:r>
              <a:rPr lang="ko-KR" altLang="en-US" sz="900" dirty="0">
                <a:latin typeface="Tahoma"/>
              </a:rPr>
              <a:t>클라우드 </a:t>
            </a:r>
            <a:r>
              <a:rPr lang="en-US" altLang="ko-KR" sz="900" dirty="0">
                <a:latin typeface="Tahoma"/>
              </a:rPr>
              <a:t>WORM</a:t>
            </a:r>
            <a:r>
              <a:rPr lang="ko-KR" altLang="en-US" sz="900" dirty="0">
                <a:latin typeface="Tahoma"/>
              </a:rPr>
              <a:t> 스토리지 연동</a:t>
            </a:r>
            <a:r>
              <a:rPr lang="en-US" altLang="ko-KR" sz="900" dirty="0">
                <a:latin typeface="Tahoma"/>
              </a:rPr>
              <a:t>,</a:t>
            </a:r>
            <a:r>
              <a:rPr lang="en-US" altLang="ko-KR" sz="900" b="1" u="sng" dirty="0">
                <a:latin typeface="Tahoma"/>
              </a:rPr>
              <a:t>100% </a:t>
            </a:r>
            <a:r>
              <a:rPr lang="ko-KR" altLang="en-US" sz="900" b="1" u="sng" dirty="0">
                <a:latin typeface="Tahoma"/>
              </a:rPr>
              <a:t>변경</a:t>
            </a:r>
            <a:r>
              <a:rPr lang="en-US" altLang="ko-KR" sz="900" b="1" u="sng" dirty="0">
                <a:latin typeface="Tahoma"/>
              </a:rPr>
              <a:t>/</a:t>
            </a:r>
            <a:r>
              <a:rPr lang="ko-KR" altLang="en-US" sz="900" b="1" u="sng" dirty="0">
                <a:latin typeface="Tahoma"/>
              </a:rPr>
              <a:t>삭제 불가 </a:t>
            </a:r>
            <a:r>
              <a:rPr lang="ko-KR" altLang="en-US" sz="900" dirty="0">
                <a:latin typeface="Tahoma"/>
              </a:rPr>
              <a:t>백업 데이터</a:t>
            </a:r>
            <a:r>
              <a:rPr lang="en-US" altLang="ko-KR" sz="900" baseline="30000" dirty="0">
                <a:latin typeface="Tahoma"/>
              </a:rPr>
              <a:t>2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66B8EAED-CE6F-4E2C-82B2-F6BCD6FF8D1B}"/>
              </a:ext>
            </a:extLst>
          </p:cNvPr>
          <p:cNvGrpSpPr/>
          <p:nvPr/>
        </p:nvGrpSpPr>
        <p:grpSpPr>
          <a:xfrm>
            <a:off x="3812135" y="3079535"/>
            <a:ext cx="1128969" cy="789472"/>
            <a:chOff x="4352553" y="3016010"/>
            <a:chExt cx="1202556" cy="790190"/>
          </a:xfrm>
        </p:grpSpPr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BA51148C-99B6-4C61-AD11-7F75A0B969E9}"/>
                </a:ext>
              </a:extLst>
            </p:cNvPr>
            <p:cNvSpPr/>
            <p:nvPr/>
          </p:nvSpPr>
          <p:spPr>
            <a:xfrm>
              <a:off x="4352553" y="3222000"/>
              <a:ext cx="560065" cy="584200"/>
            </a:xfrm>
            <a:custGeom>
              <a:avLst/>
              <a:gdLst>
                <a:gd name="connsiteX0" fmla="*/ 0 w 609600"/>
                <a:gd name="connsiteY0" fmla="*/ 584200 h 584200"/>
                <a:gd name="connsiteX1" fmla="*/ 609600 w 609600"/>
                <a:gd name="connsiteY1" fmla="*/ 499533 h 584200"/>
                <a:gd name="connsiteX2" fmla="*/ 609600 w 609600"/>
                <a:gd name="connsiteY2" fmla="*/ 0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600" h="584200">
                  <a:moveTo>
                    <a:pt x="0" y="584200"/>
                  </a:moveTo>
                  <a:lnTo>
                    <a:pt x="609600" y="499533"/>
                  </a:lnTo>
                  <a:lnTo>
                    <a:pt x="609600" y="0"/>
                  </a:lnTo>
                </a:path>
              </a:pathLst>
            </a:custGeom>
            <a:noFill/>
            <a:ln w="28575" cap="flat" cmpd="sng" algn="ctr">
              <a:solidFill>
                <a:srgbClr val="00B050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13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D5F2DACF-A8A1-4133-8857-D8C955965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5109" y="3016010"/>
              <a:ext cx="540000" cy="540582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BFDCA45-2D0B-4B6C-93B6-BAB1F2E9F997}"/>
              </a:ext>
            </a:extLst>
          </p:cNvPr>
          <p:cNvSpPr txBox="1"/>
          <p:nvPr/>
        </p:nvSpPr>
        <p:spPr>
          <a:xfrm>
            <a:off x="3532817" y="3933648"/>
            <a:ext cx="2365797" cy="48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>
              <a:lnSpc>
                <a:spcPct val="150000"/>
              </a:lnSpc>
            </a:pPr>
            <a:r>
              <a:rPr lang="ko-KR" altLang="en-US" sz="900" b="1" dirty="0">
                <a:latin typeface="Tahoma"/>
              </a:rPr>
              <a:t>중요 사용자 </a:t>
            </a:r>
            <a:r>
              <a:rPr lang="ko-KR" altLang="en-US" sz="900" b="1" dirty="0" err="1">
                <a:latin typeface="Tahoma"/>
              </a:rPr>
              <a:t>랩탑</a:t>
            </a:r>
            <a:r>
              <a:rPr lang="ko-KR" altLang="en-US" sz="900" b="1" dirty="0">
                <a:latin typeface="Tahoma"/>
              </a:rPr>
              <a:t> 장애 </a:t>
            </a:r>
            <a:r>
              <a:rPr lang="ko-KR" altLang="en-US" sz="900" dirty="0">
                <a:latin typeface="Tahoma"/>
              </a:rPr>
              <a:t>또는 </a:t>
            </a:r>
            <a:r>
              <a:rPr lang="ko-KR" altLang="en-US" sz="900" b="1" dirty="0">
                <a:latin typeface="Tahoma"/>
              </a:rPr>
              <a:t>퇴사자 데이터 </a:t>
            </a:r>
            <a:r>
              <a:rPr lang="ko-KR" altLang="en-US" sz="900" dirty="0">
                <a:latin typeface="Tahoma"/>
              </a:rPr>
              <a:t>필요 시 가상화로 서비스 재개 및 확인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E4495EE-0D25-4F1B-904E-A8D4174FA803}"/>
              </a:ext>
            </a:extLst>
          </p:cNvPr>
          <p:cNvSpPr txBox="1"/>
          <p:nvPr/>
        </p:nvSpPr>
        <p:spPr>
          <a:xfrm>
            <a:off x="3532817" y="5445324"/>
            <a:ext cx="2365797" cy="48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>
              <a:lnSpc>
                <a:spcPct val="150000"/>
              </a:lnSpc>
            </a:pPr>
            <a:r>
              <a:rPr lang="ko-KR" altLang="en-US" sz="900" dirty="0">
                <a:latin typeface="Tahoma"/>
              </a:rPr>
              <a:t>중요 사용자 </a:t>
            </a:r>
            <a:r>
              <a:rPr lang="ko-KR" altLang="en-US" sz="900" dirty="0" err="1">
                <a:latin typeface="Tahoma"/>
              </a:rPr>
              <a:t>랩탑</a:t>
            </a:r>
            <a:r>
              <a:rPr lang="ko-KR" altLang="en-US" sz="900" dirty="0">
                <a:latin typeface="Tahoma"/>
              </a:rPr>
              <a:t> 장애 또는 퇴사자 데이터 필요 시 클라우드 </a:t>
            </a:r>
            <a:r>
              <a:rPr lang="en-US" altLang="ko-KR" sz="900" dirty="0">
                <a:latin typeface="Tahoma"/>
              </a:rPr>
              <a:t>VM</a:t>
            </a:r>
            <a:r>
              <a:rPr lang="ko-KR" altLang="en-US" sz="900" dirty="0">
                <a:latin typeface="Tahoma"/>
              </a:rPr>
              <a:t>으로 서비스 재개</a:t>
            </a:r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5B8DD05B-1875-44F5-A3B0-96EDC8CA3B99}"/>
              </a:ext>
            </a:extLst>
          </p:cNvPr>
          <p:cNvSpPr/>
          <p:nvPr/>
        </p:nvSpPr>
        <p:spPr>
          <a:xfrm>
            <a:off x="3840667" y="4824339"/>
            <a:ext cx="525794" cy="583668"/>
          </a:xfrm>
          <a:custGeom>
            <a:avLst/>
            <a:gdLst>
              <a:gd name="connsiteX0" fmla="*/ 0 w 609600"/>
              <a:gd name="connsiteY0" fmla="*/ 584200 h 584200"/>
              <a:gd name="connsiteX1" fmla="*/ 609600 w 609600"/>
              <a:gd name="connsiteY1" fmla="*/ 499533 h 584200"/>
              <a:gd name="connsiteX2" fmla="*/ 609600 w 609600"/>
              <a:gd name="connsiteY2" fmla="*/ 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584200">
                <a:moveTo>
                  <a:pt x="0" y="584200"/>
                </a:moveTo>
                <a:lnTo>
                  <a:pt x="609600" y="499533"/>
                </a:lnTo>
                <a:lnTo>
                  <a:pt x="609600" y="0"/>
                </a:lnTo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53C52152-2C34-4A58-BBDF-05EDAD00D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732" y="4727291"/>
            <a:ext cx="637968" cy="539509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119AFF43-7804-4833-9CED-1F993C5CE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301" y="4657399"/>
            <a:ext cx="337971" cy="36006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A6DA96A1-A968-45D5-9689-2C028AF53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9392" y="3384328"/>
            <a:ext cx="294233" cy="3596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44803304-96B1-4B89-8939-74383D64E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392" y="4940621"/>
            <a:ext cx="337608" cy="359672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C8AA877E-032E-4F71-8798-C5D3C1695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0394" y="3384328"/>
            <a:ext cx="365282" cy="359672"/>
          </a:xfrm>
          <a:prstGeom prst="rect">
            <a:avLst/>
          </a:prstGeom>
        </p:spPr>
      </p:pic>
      <p:pic>
        <p:nvPicPr>
          <p:cNvPr id="89" name="그래픽 88" descr="봉투">
            <a:extLst>
              <a:ext uri="{FF2B5EF4-FFF2-40B4-BE49-F238E27FC236}">
                <a16:creationId xmlns:a16="http://schemas.microsoft.com/office/drawing/2014/main" id="{B93E323B-A1B8-48A3-861B-A6435F7F7E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46011" y="3384328"/>
            <a:ext cx="311995" cy="359672"/>
          </a:xfrm>
          <a:prstGeom prst="rect">
            <a:avLst/>
          </a:prstGeom>
        </p:spPr>
      </p:pic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1370E8A7-D0B8-407A-8A5C-80463639885A}"/>
              </a:ext>
            </a:extLst>
          </p:cNvPr>
          <p:cNvCxnSpPr>
            <a:cxnSpLocks/>
            <a:stCxn id="86" idx="1"/>
          </p:cNvCxnSpPr>
          <p:nvPr/>
        </p:nvCxnSpPr>
        <p:spPr>
          <a:xfrm flipH="1">
            <a:off x="6973080" y="3564164"/>
            <a:ext cx="846312" cy="0"/>
          </a:xfrm>
          <a:prstGeom prst="straightConnector1">
            <a:avLst/>
          </a:prstGeom>
          <a:noFill/>
          <a:ln w="9525" cap="flat" cmpd="sng" algn="ctr">
            <a:solidFill>
              <a:srgbClr val="00B336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pic>
        <p:nvPicPr>
          <p:cNvPr id="94" name="그림 93">
            <a:extLst>
              <a:ext uri="{FF2B5EF4-FFF2-40B4-BE49-F238E27FC236}">
                <a16:creationId xmlns:a16="http://schemas.microsoft.com/office/drawing/2014/main" id="{E848C54D-50A1-412E-A933-50F719C1B8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0394" y="4940621"/>
            <a:ext cx="365282" cy="359672"/>
          </a:xfrm>
          <a:prstGeom prst="rect">
            <a:avLst/>
          </a:prstGeom>
        </p:spPr>
      </p:pic>
      <p:pic>
        <p:nvPicPr>
          <p:cNvPr id="95" name="그래픽 94" descr="봉투">
            <a:extLst>
              <a:ext uri="{FF2B5EF4-FFF2-40B4-BE49-F238E27FC236}">
                <a16:creationId xmlns:a16="http://schemas.microsoft.com/office/drawing/2014/main" id="{8480B965-A102-4741-97BC-31C03BDD18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24588" y="4940621"/>
            <a:ext cx="311995" cy="359672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43E7BE4C-403B-445E-9851-77124713CB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1693" y="4940621"/>
            <a:ext cx="453766" cy="46757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43C178BF-5588-467E-B698-178FF42F1DD5}"/>
              </a:ext>
            </a:extLst>
          </p:cNvPr>
          <p:cNvSpPr txBox="1"/>
          <p:nvPr/>
        </p:nvSpPr>
        <p:spPr>
          <a:xfrm>
            <a:off x="6593400" y="3933648"/>
            <a:ext cx="2365797" cy="480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>
              <a:lnSpc>
                <a:spcPct val="150000"/>
              </a:lnSpc>
            </a:pPr>
            <a:r>
              <a:rPr lang="ko-KR" altLang="en-US" sz="900" dirty="0" err="1">
                <a:latin typeface="Tahoma"/>
              </a:rPr>
              <a:t>랩탑의</a:t>
            </a:r>
            <a:r>
              <a:rPr lang="ko-KR" altLang="en-US" sz="900" dirty="0">
                <a:latin typeface="Tahoma"/>
              </a:rPr>
              <a:t> </a:t>
            </a:r>
            <a:r>
              <a:rPr lang="en-US" altLang="ko-KR" sz="900" dirty="0">
                <a:latin typeface="Tahoma"/>
              </a:rPr>
              <a:t>OS, File, DB, DB </a:t>
            </a:r>
            <a:r>
              <a:rPr lang="ko-KR" altLang="en-US" sz="900" dirty="0">
                <a:latin typeface="Tahoma"/>
              </a:rPr>
              <a:t>테이블</a:t>
            </a:r>
            <a:r>
              <a:rPr lang="en-US" altLang="ko-KR" sz="900" dirty="0">
                <a:latin typeface="Tahoma"/>
              </a:rPr>
              <a:t>, </a:t>
            </a:r>
            <a:r>
              <a:rPr lang="ko-KR" altLang="en-US" sz="900" dirty="0">
                <a:latin typeface="Tahoma"/>
              </a:rPr>
              <a:t>이메일 단위 복구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6C48D8C-5C75-404F-A3B8-5E6C926341CC}"/>
              </a:ext>
            </a:extLst>
          </p:cNvPr>
          <p:cNvSpPr txBox="1"/>
          <p:nvPr/>
        </p:nvSpPr>
        <p:spPr>
          <a:xfrm>
            <a:off x="6584664" y="5445324"/>
            <a:ext cx="2365797" cy="64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>
              <a:lnSpc>
                <a:spcPct val="150000"/>
              </a:lnSpc>
            </a:pPr>
            <a:r>
              <a:rPr lang="ko-KR" altLang="en-US" sz="900" dirty="0">
                <a:latin typeface="Tahoma"/>
              </a:rPr>
              <a:t>클라우드 환경 </a:t>
            </a:r>
            <a:r>
              <a:rPr lang="en-US" altLang="ko-KR" sz="900" dirty="0">
                <a:latin typeface="Tahoma"/>
              </a:rPr>
              <a:t>VM, </a:t>
            </a:r>
            <a:r>
              <a:rPr lang="ko-KR" altLang="en-US" sz="900" dirty="0">
                <a:latin typeface="Tahoma"/>
              </a:rPr>
              <a:t>파일</a:t>
            </a:r>
            <a:r>
              <a:rPr lang="en-US" altLang="ko-KR" sz="900" dirty="0">
                <a:latin typeface="Tahoma"/>
              </a:rPr>
              <a:t>, DB, DB </a:t>
            </a:r>
            <a:r>
              <a:rPr lang="ko-KR" altLang="en-US" sz="900" dirty="0">
                <a:latin typeface="Tahoma"/>
              </a:rPr>
              <a:t>테이블</a:t>
            </a:r>
            <a:r>
              <a:rPr lang="en-US" altLang="ko-KR" sz="900" dirty="0">
                <a:latin typeface="Tahoma"/>
              </a:rPr>
              <a:t>, </a:t>
            </a:r>
            <a:r>
              <a:rPr lang="ko-KR" altLang="en-US" sz="900" dirty="0">
                <a:latin typeface="Tahoma"/>
              </a:rPr>
              <a:t>이메일 단위 복구</a:t>
            </a:r>
            <a:r>
              <a:rPr lang="en-US" altLang="ko-KR" sz="900" dirty="0">
                <a:latin typeface="Tahoma"/>
              </a:rPr>
              <a:t> </a:t>
            </a:r>
            <a:endParaRPr lang="ko-KR" altLang="en-US" sz="900" dirty="0">
              <a:latin typeface="Tahoma"/>
            </a:endParaRPr>
          </a:p>
        </p:txBody>
      </p:sp>
      <p:pic>
        <p:nvPicPr>
          <p:cNvPr id="99" name="그래픽 98" descr="돋보기 아래의 벌레">
            <a:extLst>
              <a:ext uri="{FF2B5EF4-FFF2-40B4-BE49-F238E27FC236}">
                <a16:creationId xmlns:a16="http://schemas.microsoft.com/office/drawing/2014/main" id="{42BFCD64-F89C-4E6D-89B3-080B99BB2E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05508" y="3725568"/>
            <a:ext cx="608348" cy="647410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9DECC4D3-9A6D-43A5-8659-2190BDAA1BBD}"/>
              </a:ext>
            </a:extLst>
          </p:cNvPr>
          <p:cNvSpPr txBox="1"/>
          <p:nvPr/>
        </p:nvSpPr>
        <p:spPr>
          <a:xfrm>
            <a:off x="10647970" y="3843987"/>
            <a:ext cx="1087930" cy="307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ko-KR" altLang="en-US" sz="900" dirty="0">
                <a:latin typeface="Tahoma"/>
              </a:rPr>
              <a:t>백업 데이터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C540188-3662-4402-87B8-E0895526A156}"/>
              </a:ext>
            </a:extLst>
          </p:cNvPr>
          <p:cNvSpPr txBox="1"/>
          <p:nvPr/>
        </p:nvSpPr>
        <p:spPr>
          <a:xfrm>
            <a:off x="9379047" y="3520669"/>
            <a:ext cx="1087930" cy="491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latinLnBrk="0"/>
            <a:r>
              <a:rPr lang="ko-KR" altLang="en-US" sz="900" dirty="0">
                <a:latin typeface="Tahoma"/>
              </a:rPr>
              <a:t>감염여부 체크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F2C363F-0D83-476A-AB6B-AEC698CC1132}"/>
              </a:ext>
            </a:extLst>
          </p:cNvPr>
          <p:cNvSpPr txBox="1"/>
          <p:nvPr/>
        </p:nvSpPr>
        <p:spPr>
          <a:xfrm>
            <a:off x="9370102" y="5445324"/>
            <a:ext cx="2365797" cy="640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0">
              <a:lnSpc>
                <a:spcPct val="150000"/>
              </a:lnSpc>
            </a:pPr>
            <a:r>
              <a:rPr lang="ko-KR" altLang="en-US" sz="900" dirty="0">
                <a:latin typeface="Tahoma"/>
              </a:rPr>
              <a:t>백업 데이터의 감염 여부를 체크하여 서비스 정상화 재개 </a:t>
            </a:r>
          </a:p>
        </p:txBody>
      </p:sp>
      <p:sp>
        <p:nvSpPr>
          <p:cNvPr id="108" name="텍스트 개체 틀 18">
            <a:extLst>
              <a:ext uri="{FF2B5EF4-FFF2-40B4-BE49-F238E27FC236}">
                <a16:creationId xmlns:a16="http://schemas.microsoft.com/office/drawing/2014/main" id="{1D17885B-4CC2-40C4-AFE0-27A89030B1A2}"/>
              </a:ext>
            </a:extLst>
          </p:cNvPr>
          <p:cNvSpPr txBox="1">
            <a:spLocks/>
          </p:cNvSpPr>
          <p:nvPr/>
        </p:nvSpPr>
        <p:spPr>
          <a:xfrm>
            <a:off x="215900" y="1148252"/>
            <a:ext cx="11520000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003738"/>
                </a:solidFill>
              </a:rPr>
              <a:t>빔 소프트웨어는 </a:t>
            </a:r>
            <a:r>
              <a:rPr lang="en-US" altLang="ko-KR" sz="2000" dirty="0">
                <a:solidFill>
                  <a:srgbClr val="003738"/>
                </a:solidFill>
              </a:rPr>
              <a:t>Instant Recovery </a:t>
            </a:r>
            <a:r>
              <a:rPr lang="ko-KR" altLang="en-US" sz="2000" dirty="0">
                <a:solidFill>
                  <a:srgbClr val="003738"/>
                </a:solidFill>
              </a:rPr>
              <a:t>및 다양한 복구를 통해 </a:t>
            </a:r>
            <a:r>
              <a:rPr lang="ko-KR" altLang="en-US" sz="2000" dirty="0" err="1">
                <a:solidFill>
                  <a:srgbClr val="003738"/>
                </a:solidFill>
              </a:rPr>
              <a:t>랜섬웨어</a:t>
            </a:r>
            <a:r>
              <a:rPr lang="ko-KR" altLang="en-US" sz="2000" dirty="0">
                <a:solidFill>
                  <a:srgbClr val="003738"/>
                </a:solidFill>
              </a:rPr>
              <a:t> 방어와 회복에 대해서 가장 완전한</a:t>
            </a:r>
            <a:r>
              <a:rPr lang="en-US" altLang="ko-KR" sz="2000" dirty="0">
                <a:solidFill>
                  <a:srgbClr val="003738"/>
                </a:solidFill>
              </a:rPr>
              <a:t>(complete)</a:t>
            </a:r>
            <a:r>
              <a:rPr lang="ko-KR" altLang="en-US" sz="2000" dirty="0">
                <a:solidFill>
                  <a:srgbClr val="003738"/>
                </a:solidFill>
              </a:rPr>
              <a:t>한 대응 역량을 제공하며</a:t>
            </a:r>
            <a:r>
              <a:rPr lang="en-US" altLang="ko-KR" sz="2000" dirty="0">
                <a:solidFill>
                  <a:srgbClr val="003738"/>
                </a:solidFill>
              </a:rPr>
              <a:t>, </a:t>
            </a:r>
            <a:r>
              <a:rPr lang="ko-KR" altLang="en-US" sz="2000" dirty="0">
                <a:solidFill>
                  <a:srgbClr val="003738"/>
                </a:solidFill>
              </a:rPr>
              <a:t>파기된 퇴사자 </a:t>
            </a:r>
            <a:r>
              <a:rPr lang="ko-KR" altLang="en-US" sz="2000" dirty="0" err="1">
                <a:solidFill>
                  <a:srgbClr val="003738"/>
                </a:solidFill>
              </a:rPr>
              <a:t>랩탑</a:t>
            </a:r>
            <a:r>
              <a:rPr lang="ko-KR" altLang="en-US" sz="2000" dirty="0">
                <a:solidFill>
                  <a:srgbClr val="003738"/>
                </a:solidFill>
              </a:rPr>
              <a:t> 정보를 손쉽게 접근합니다</a:t>
            </a:r>
            <a:r>
              <a:rPr lang="en-US" altLang="ko-KR" sz="2000" dirty="0">
                <a:solidFill>
                  <a:srgbClr val="003738"/>
                </a:solidFill>
              </a:rPr>
              <a:t>.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005622F3-D8A1-4C04-A487-001305EE0F48}"/>
              </a:ext>
            </a:extLst>
          </p:cNvPr>
          <p:cNvGrpSpPr/>
          <p:nvPr/>
        </p:nvGrpSpPr>
        <p:grpSpPr>
          <a:xfrm>
            <a:off x="9736091" y="4638927"/>
            <a:ext cx="978690" cy="566610"/>
            <a:chOff x="9736091" y="4638927"/>
            <a:chExt cx="978690" cy="566610"/>
          </a:xfrm>
        </p:grpSpPr>
        <p:pic>
          <p:nvPicPr>
            <p:cNvPr id="109" name="Graphic 30">
              <a:extLst>
                <a:ext uri="{FF2B5EF4-FFF2-40B4-BE49-F238E27FC236}">
                  <a16:creationId xmlns:a16="http://schemas.microsoft.com/office/drawing/2014/main" id="{06B3E717-02D9-466E-BE77-F5211FDB7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736091" y="4638927"/>
              <a:ext cx="978690" cy="566610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BCD71FC8-DAD6-4C00-83B2-A6452F710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049566" y="4725530"/>
              <a:ext cx="364276" cy="387668"/>
            </a:xfrm>
            <a:prstGeom prst="rect">
              <a:avLst/>
            </a:prstGeom>
          </p:spPr>
        </p:pic>
      </p:grpSp>
      <p:pic>
        <p:nvPicPr>
          <p:cNvPr id="110" name="Graphic 12">
            <a:extLst>
              <a:ext uri="{FF2B5EF4-FFF2-40B4-BE49-F238E27FC236}">
                <a16:creationId xmlns:a16="http://schemas.microsoft.com/office/drawing/2014/main" id="{32AD7C29-20AE-4D82-B0D0-848BCDDACD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998239" y="3258426"/>
            <a:ext cx="618092" cy="585561"/>
          </a:xfrm>
          <a:prstGeom prst="rect">
            <a:avLst/>
          </a:prstGeom>
        </p:spPr>
      </p:pic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E7D73D73-5BEE-4C1C-8604-4DCB36E1686F}"/>
              </a:ext>
            </a:extLst>
          </p:cNvPr>
          <p:cNvGrpSpPr/>
          <p:nvPr/>
        </p:nvGrpSpPr>
        <p:grpSpPr>
          <a:xfrm>
            <a:off x="6331812" y="3376528"/>
            <a:ext cx="674945" cy="401288"/>
            <a:chOff x="9736091" y="4638927"/>
            <a:chExt cx="978690" cy="566610"/>
          </a:xfrm>
        </p:grpSpPr>
        <p:pic>
          <p:nvPicPr>
            <p:cNvPr id="113" name="Graphic 30">
              <a:extLst>
                <a:ext uri="{FF2B5EF4-FFF2-40B4-BE49-F238E27FC236}">
                  <a16:creationId xmlns:a16="http://schemas.microsoft.com/office/drawing/2014/main" id="{49B10E83-61E3-4958-9FDD-D16F9FF32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736091" y="4638927"/>
              <a:ext cx="978690" cy="566610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71BD9CBF-35C0-4DA4-8F6C-A25E9289C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049566" y="4725530"/>
              <a:ext cx="364276" cy="387668"/>
            </a:xfrm>
            <a:prstGeom prst="rect">
              <a:avLst/>
            </a:prstGeom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3CCFCBA1-E835-4192-A2EB-BDFCA6D4A01F}"/>
              </a:ext>
            </a:extLst>
          </p:cNvPr>
          <p:cNvGrpSpPr/>
          <p:nvPr/>
        </p:nvGrpSpPr>
        <p:grpSpPr>
          <a:xfrm>
            <a:off x="3312040" y="3537654"/>
            <a:ext cx="674945" cy="401288"/>
            <a:chOff x="9736091" y="4638927"/>
            <a:chExt cx="978690" cy="566610"/>
          </a:xfrm>
        </p:grpSpPr>
        <p:pic>
          <p:nvPicPr>
            <p:cNvPr id="116" name="Graphic 30">
              <a:extLst>
                <a:ext uri="{FF2B5EF4-FFF2-40B4-BE49-F238E27FC236}">
                  <a16:creationId xmlns:a16="http://schemas.microsoft.com/office/drawing/2014/main" id="{F144DFA5-CA3B-4773-9179-5F3F834E6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736091" y="4638927"/>
              <a:ext cx="978690" cy="566610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EF7C4C15-F19C-4583-91DB-651BC100E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049566" y="4725530"/>
              <a:ext cx="364276" cy="387668"/>
            </a:xfrm>
            <a:prstGeom prst="rect">
              <a:avLst/>
            </a:prstGeom>
          </p:spPr>
        </p:pic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AA561382-5E4C-44F0-AAE3-FAC585490511}"/>
              </a:ext>
            </a:extLst>
          </p:cNvPr>
          <p:cNvSpPr txBox="1"/>
          <p:nvPr/>
        </p:nvSpPr>
        <p:spPr>
          <a:xfrm>
            <a:off x="4958500" y="2858376"/>
            <a:ext cx="12537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Instant</a:t>
            </a:r>
          </a:p>
          <a:p>
            <a:r>
              <a:rPr lang="en-US" altLang="ko-KR" sz="1200" b="1" dirty="0">
                <a:solidFill>
                  <a:srgbClr val="FF0000"/>
                </a:solidFill>
              </a:rPr>
              <a:t>Recovery</a:t>
            </a:r>
            <a:r>
              <a:rPr lang="ko-KR" altLang="en-US" sz="1200" b="1" dirty="0">
                <a:solidFill>
                  <a:srgbClr val="FF0000"/>
                </a:solidFill>
              </a:rPr>
              <a:t>로 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r>
              <a:rPr lang="ko-KR" altLang="en-US" sz="1200" b="1" dirty="0">
                <a:solidFill>
                  <a:srgbClr val="FF0000"/>
                </a:solidFill>
              </a:rPr>
              <a:t>수분 이내 즉시 데이터 재사용 또는  확인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B59EB6BE-60C7-4CE7-BE4C-442EDD81FACB}"/>
              </a:ext>
            </a:extLst>
          </p:cNvPr>
          <p:cNvGrpSpPr/>
          <p:nvPr/>
        </p:nvGrpSpPr>
        <p:grpSpPr>
          <a:xfrm>
            <a:off x="3312040" y="5059568"/>
            <a:ext cx="674945" cy="401288"/>
            <a:chOff x="9736091" y="4638927"/>
            <a:chExt cx="978690" cy="566610"/>
          </a:xfrm>
        </p:grpSpPr>
        <p:pic>
          <p:nvPicPr>
            <p:cNvPr id="121" name="Graphic 30">
              <a:extLst>
                <a:ext uri="{FF2B5EF4-FFF2-40B4-BE49-F238E27FC236}">
                  <a16:creationId xmlns:a16="http://schemas.microsoft.com/office/drawing/2014/main" id="{B51B65C6-CD24-4222-9596-6511769AC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736091" y="4638927"/>
              <a:ext cx="978690" cy="566610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C35B45D2-F2A1-4512-938A-076744D3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049566" y="4725530"/>
              <a:ext cx="364276" cy="3876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986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AD8AE8-1E39-4266-8C77-38C4FC84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회복 </a:t>
            </a:r>
            <a:r>
              <a:rPr lang="en-US" altLang="ko-KR" dirty="0"/>
              <a:t>(</a:t>
            </a:r>
            <a:r>
              <a:rPr lang="ko-KR" altLang="en-US" dirty="0"/>
              <a:t>중요 사용자 및 퇴사자</a:t>
            </a:r>
            <a:r>
              <a:rPr lang="en-US" altLang="ko-KR" dirty="0"/>
              <a:t>) – Instant Recovery</a:t>
            </a:r>
            <a:endParaRPr lang="ko-KR" altLang="en-US" dirty="0"/>
          </a:p>
        </p:txBody>
      </p:sp>
      <p:sp>
        <p:nvSpPr>
          <p:cNvPr id="108" name="텍스트 개체 틀 18">
            <a:extLst>
              <a:ext uri="{FF2B5EF4-FFF2-40B4-BE49-F238E27FC236}">
                <a16:creationId xmlns:a16="http://schemas.microsoft.com/office/drawing/2014/main" id="{1D17885B-4CC2-40C4-AFE0-27A89030B1A2}"/>
              </a:ext>
            </a:extLst>
          </p:cNvPr>
          <p:cNvSpPr txBox="1">
            <a:spLocks/>
          </p:cNvSpPr>
          <p:nvPr/>
        </p:nvSpPr>
        <p:spPr>
          <a:xfrm>
            <a:off x="215900" y="1148252"/>
            <a:ext cx="11520000" cy="43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rgbClr val="003738"/>
                </a:solidFill>
              </a:rPr>
              <a:t>백업된 </a:t>
            </a:r>
            <a:r>
              <a:rPr lang="ko-KR" altLang="en-US" sz="2000" dirty="0" err="1">
                <a:solidFill>
                  <a:srgbClr val="003738"/>
                </a:solidFill>
              </a:rPr>
              <a:t>랩탑</a:t>
            </a:r>
            <a:r>
              <a:rPr lang="ko-KR" altLang="en-US" sz="2000" dirty="0">
                <a:solidFill>
                  <a:srgbClr val="003738"/>
                </a:solidFill>
              </a:rPr>
              <a:t> 데이터로 </a:t>
            </a:r>
            <a:r>
              <a:rPr lang="en-US" altLang="ko-KR" sz="2000" dirty="0">
                <a:solidFill>
                  <a:srgbClr val="003738"/>
                </a:solidFill>
              </a:rPr>
              <a:t>VMware</a:t>
            </a:r>
            <a:r>
              <a:rPr lang="ko-KR" altLang="en-US" sz="2000" dirty="0">
                <a:solidFill>
                  <a:srgbClr val="003738"/>
                </a:solidFill>
              </a:rPr>
              <a:t> 또는 백업 서버의 </a:t>
            </a:r>
            <a:r>
              <a:rPr lang="en-US" altLang="ko-KR" sz="2000" dirty="0">
                <a:solidFill>
                  <a:srgbClr val="003738"/>
                </a:solidFill>
              </a:rPr>
              <a:t>Hyper-V</a:t>
            </a:r>
            <a:r>
              <a:rPr lang="ko-KR" altLang="en-US" sz="2000" dirty="0">
                <a:solidFill>
                  <a:srgbClr val="003738"/>
                </a:solidFill>
              </a:rPr>
              <a:t>로 수분 이내 </a:t>
            </a:r>
            <a:r>
              <a:rPr lang="en-US" altLang="ko-KR" sz="2000" dirty="0">
                <a:solidFill>
                  <a:srgbClr val="003738"/>
                </a:solidFill>
              </a:rPr>
              <a:t>VM</a:t>
            </a:r>
            <a:r>
              <a:rPr lang="ko-KR" altLang="en-US" sz="2000" dirty="0">
                <a:solidFill>
                  <a:srgbClr val="003738"/>
                </a:solidFill>
              </a:rPr>
              <a:t>으로 서비스 즉시 재개하여 중요 사용자의 업무 연속성을 유지하며</a:t>
            </a:r>
            <a:r>
              <a:rPr lang="en-US" altLang="ko-KR" sz="2000" dirty="0">
                <a:solidFill>
                  <a:srgbClr val="003738"/>
                </a:solidFill>
              </a:rPr>
              <a:t>, </a:t>
            </a:r>
            <a:r>
              <a:rPr lang="ko-KR" altLang="en-US" sz="2000" dirty="0">
                <a:solidFill>
                  <a:srgbClr val="003738"/>
                </a:solidFill>
              </a:rPr>
              <a:t>파기된 퇴사자 </a:t>
            </a:r>
            <a:r>
              <a:rPr lang="ko-KR" altLang="en-US" sz="2000" dirty="0" err="1">
                <a:solidFill>
                  <a:srgbClr val="003738"/>
                </a:solidFill>
              </a:rPr>
              <a:t>랩탑</a:t>
            </a:r>
            <a:r>
              <a:rPr lang="ko-KR" altLang="en-US" sz="2000" dirty="0">
                <a:solidFill>
                  <a:srgbClr val="003738"/>
                </a:solidFill>
              </a:rPr>
              <a:t> 데이터에 손쉽게 접근합니다</a:t>
            </a:r>
            <a:r>
              <a:rPr lang="en-US" altLang="ko-KR" sz="2000" dirty="0">
                <a:solidFill>
                  <a:srgbClr val="003738"/>
                </a:solidFill>
              </a:rPr>
              <a:t>.</a:t>
            </a:r>
            <a:endParaRPr lang="ko-KR" altLang="en-US" sz="2000" dirty="0">
              <a:solidFill>
                <a:srgbClr val="003738"/>
              </a:solidFill>
            </a:endParaRPr>
          </a:p>
        </p:txBody>
      </p:sp>
      <p:cxnSp>
        <p:nvCxnSpPr>
          <p:cNvPr id="73" name="Google Shape;1137;p52">
            <a:extLst>
              <a:ext uri="{FF2B5EF4-FFF2-40B4-BE49-F238E27FC236}">
                <a16:creationId xmlns:a16="http://schemas.microsoft.com/office/drawing/2014/main" id="{2EF78CDA-39FA-4654-A451-6A8F43C87615}"/>
              </a:ext>
            </a:extLst>
          </p:cNvPr>
          <p:cNvCxnSpPr/>
          <p:nvPr/>
        </p:nvCxnSpPr>
        <p:spPr>
          <a:xfrm rot="10800000">
            <a:off x="2537588" y="2660769"/>
            <a:ext cx="0" cy="1494550"/>
          </a:xfrm>
          <a:prstGeom prst="straightConnector1">
            <a:avLst/>
          </a:prstGeom>
          <a:noFill/>
          <a:ln w="22225" cap="flat" cmpd="sng">
            <a:solidFill>
              <a:srgbClr val="9D9D9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" name="Google Shape;1138;p52">
            <a:extLst>
              <a:ext uri="{FF2B5EF4-FFF2-40B4-BE49-F238E27FC236}">
                <a16:creationId xmlns:a16="http://schemas.microsoft.com/office/drawing/2014/main" id="{85075198-0A91-4F10-8C3C-3610EE527754}"/>
              </a:ext>
            </a:extLst>
          </p:cNvPr>
          <p:cNvCxnSpPr>
            <a:cxnSpLocks/>
          </p:cNvCxnSpPr>
          <p:nvPr/>
        </p:nvCxnSpPr>
        <p:spPr>
          <a:xfrm flipH="1" flipV="1">
            <a:off x="2531771" y="2701618"/>
            <a:ext cx="5817" cy="2079187"/>
          </a:xfrm>
          <a:prstGeom prst="straightConnector1">
            <a:avLst/>
          </a:prstGeom>
          <a:noFill/>
          <a:ln w="12700" cap="rnd" cmpd="sng">
            <a:solidFill>
              <a:srgbClr val="00E29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" name="Google Shape;1139;p52">
            <a:extLst>
              <a:ext uri="{FF2B5EF4-FFF2-40B4-BE49-F238E27FC236}">
                <a16:creationId xmlns:a16="http://schemas.microsoft.com/office/drawing/2014/main" id="{DD24D938-66FA-47ED-BE66-6E2F7F105690}"/>
              </a:ext>
            </a:extLst>
          </p:cNvPr>
          <p:cNvCxnSpPr/>
          <p:nvPr/>
        </p:nvCxnSpPr>
        <p:spPr>
          <a:xfrm rot="10800000">
            <a:off x="1358686" y="2660769"/>
            <a:ext cx="0" cy="1494550"/>
          </a:xfrm>
          <a:prstGeom prst="straightConnector1">
            <a:avLst/>
          </a:prstGeom>
          <a:noFill/>
          <a:ln w="12700" cap="flat" cmpd="sng">
            <a:solidFill>
              <a:schemeClr val="bg1">
                <a:alpha val="40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0" name="Google Shape;1140;p52">
            <a:extLst>
              <a:ext uri="{FF2B5EF4-FFF2-40B4-BE49-F238E27FC236}">
                <a16:creationId xmlns:a16="http://schemas.microsoft.com/office/drawing/2014/main" id="{5889A138-86D0-455E-BB20-8D973441B147}"/>
              </a:ext>
            </a:extLst>
          </p:cNvPr>
          <p:cNvCxnSpPr/>
          <p:nvPr/>
        </p:nvCxnSpPr>
        <p:spPr>
          <a:xfrm rot="10800000">
            <a:off x="1947224" y="2660769"/>
            <a:ext cx="0" cy="1494550"/>
          </a:xfrm>
          <a:prstGeom prst="straightConnector1">
            <a:avLst/>
          </a:prstGeom>
          <a:noFill/>
          <a:ln w="12700" cap="flat" cmpd="sng">
            <a:solidFill>
              <a:schemeClr val="bg1">
                <a:alpha val="40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1" name="Google Shape;1141;p52">
            <a:extLst>
              <a:ext uri="{FF2B5EF4-FFF2-40B4-BE49-F238E27FC236}">
                <a16:creationId xmlns:a16="http://schemas.microsoft.com/office/drawing/2014/main" id="{488A6672-5E74-4260-9836-65E7960F4094}"/>
              </a:ext>
            </a:extLst>
          </p:cNvPr>
          <p:cNvSpPr/>
          <p:nvPr/>
        </p:nvSpPr>
        <p:spPr>
          <a:xfrm rot="10800000">
            <a:off x="6922945" y="5064374"/>
            <a:ext cx="1912879" cy="130825"/>
          </a:xfrm>
          <a:prstGeom prst="triangle">
            <a:avLst>
              <a:gd name="adj" fmla="val 50000"/>
            </a:avLst>
          </a:prstGeom>
          <a:gradFill>
            <a:gsLst>
              <a:gs pos="100000">
                <a:srgbClr val="BFBFBF"/>
              </a:gs>
              <a:gs pos="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68575" tIns="34275" rIns="34275" bIns="6857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" name="Google Shape;1142;p52">
            <a:extLst>
              <a:ext uri="{FF2B5EF4-FFF2-40B4-BE49-F238E27FC236}">
                <a16:creationId xmlns:a16="http://schemas.microsoft.com/office/drawing/2014/main" id="{4D9ED73C-2B3F-468B-9099-33B2766B8606}"/>
              </a:ext>
            </a:extLst>
          </p:cNvPr>
          <p:cNvSpPr/>
          <p:nvPr/>
        </p:nvSpPr>
        <p:spPr>
          <a:xfrm>
            <a:off x="6582649" y="4718523"/>
            <a:ext cx="2593464" cy="342911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200" kern="0" dirty="0">
                <a:latin typeface="Tahoma"/>
                <a:cs typeface="Tahoma"/>
                <a:sym typeface="Tahoma"/>
              </a:rPr>
              <a:t>압축 및 중복제거 데이터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90" name="Google Shape;1143;p52">
            <a:extLst>
              <a:ext uri="{FF2B5EF4-FFF2-40B4-BE49-F238E27FC236}">
                <a16:creationId xmlns:a16="http://schemas.microsoft.com/office/drawing/2014/main" id="{DF9EBC65-1A3E-493E-BF4F-3DB08FD77A88}"/>
              </a:ext>
            </a:extLst>
          </p:cNvPr>
          <p:cNvSpPr txBox="1"/>
          <p:nvPr/>
        </p:nvSpPr>
        <p:spPr>
          <a:xfrm>
            <a:off x="3968585" y="4515550"/>
            <a:ext cx="2188532" cy="374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Tahoma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vPower</a:t>
            </a:r>
            <a:r>
              <a:rPr kumimoji="0" lang="en-US" sz="1200" b="0" i="0" u="none" strike="noStrike" kern="0" cap="none" spc="0" normalizeH="0" baseline="30000" noProof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®</a:t>
            </a:r>
            <a:endParaRPr kumimoji="0" sz="1200" b="0" i="0" u="none" strike="noStrike" kern="0" cap="none" spc="0" normalizeH="0" baseline="30000" noProof="0">
              <a:ln>
                <a:noFill/>
              </a:ln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1" name="Google Shape;1144;p52">
            <a:extLst>
              <a:ext uri="{FF2B5EF4-FFF2-40B4-BE49-F238E27FC236}">
                <a16:creationId xmlns:a16="http://schemas.microsoft.com/office/drawing/2014/main" id="{35C02166-D7F7-4439-824B-D87F3CE9B200}"/>
              </a:ext>
            </a:extLst>
          </p:cNvPr>
          <p:cNvSpPr txBox="1"/>
          <p:nvPr/>
        </p:nvSpPr>
        <p:spPr>
          <a:xfrm>
            <a:off x="6816271" y="5902773"/>
            <a:ext cx="2139325" cy="345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백업 저장소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102" name="Google Shape;1160;p52">
            <a:extLst>
              <a:ext uri="{FF2B5EF4-FFF2-40B4-BE49-F238E27FC236}">
                <a16:creationId xmlns:a16="http://schemas.microsoft.com/office/drawing/2014/main" id="{3B6DB3BC-0041-4D0D-8383-88C5D10A9781}"/>
              </a:ext>
            </a:extLst>
          </p:cNvPr>
          <p:cNvSpPr/>
          <p:nvPr/>
        </p:nvSpPr>
        <p:spPr>
          <a:xfrm rot="10800000">
            <a:off x="1289556" y="4156382"/>
            <a:ext cx="1330294" cy="1061867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BFBFBF"/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68575" tIns="34275" rIns="34275" bIns="6857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Tahoma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4" name="Google Shape;1161;p52">
            <a:extLst>
              <a:ext uri="{FF2B5EF4-FFF2-40B4-BE49-F238E27FC236}">
                <a16:creationId xmlns:a16="http://schemas.microsoft.com/office/drawing/2014/main" id="{A1ECD257-14E6-4849-88A7-EBB7E691C537}"/>
              </a:ext>
            </a:extLst>
          </p:cNvPr>
          <p:cNvSpPr txBox="1"/>
          <p:nvPr/>
        </p:nvSpPr>
        <p:spPr>
          <a:xfrm>
            <a:off x="3837898" y="5261910"/>
            <a:ext cx="2449909" cy="374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Tahoma"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온라인 마이그레이션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grpSp>
        <p:nvGrpSpPr>
          <p:cNvPr id="123" name="Google Shape;1163;p52">
            <a:extLst>
              <a:ext uri="{FF2B5EF4-FFF2-40B4-BE49-F238E27FC236}">
                <a16:creationId xmlns:a16="http://schemas.microsoft.com/office/drawing/2014/main" id="{39AFFDA8-BA86-4186-8540-B2E9CDCC410A}"/>
              </a:ext>
            </a:extLst>
          </p:cNvPr>
          <p:cNvGrpSpPr/>
          <p:nvPr/>
        </p:nvGrpSpPr>
        <p:grpSpPr>
          <a:xfrm>
            <a:off x="4332081" y="2321114"/>
            <a:ext cx="1616309" cy="1540280"/>
            <a:chOff x="4143577" y="1317535"/>
            <a:chExt cx="1288302" cy="1234440"/>
          </a:xfrm>
        </p:grpSpPr>
        <p:sp>
          <p:nvSpPr>
            <p:cNvPr id="124" name="Google Shape;1164;p52">
              <a:extLst>
                <a:ext uri="{FF2B5EF4-FFF2-40B4-BE49-F238E27FC236}">
                  <a16:creationId xmlns:a16="http://schemas.microsoft.com/office/drawing/2014/main" id="{40834C62-0BD7-4C74-8D86-1DAE66E0BB3E}"/>
                </a:ext>
              </a:extLst>
            </p:cNvPr>
            <p:cNvSpPr txBox="1"/>
            <p:nvPr/>
          </p:nvSpPr>
          <p:spPr>
            <a:xfrm>
              <a:off x="4143577" y="1517115"/>
              <a:ext cx="1288302" cy="407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Tahoma"/>
                <a:buNone/>
                <a:tabLst/>
                <a:defRPr/>
              </a:pPr>
              <a:r>
                <a:rPr lang="ko-KR" altLang="en-US" sz="1200" kern="0" dirty="0">
                  <a:latin typeface="Tahoma"/>
                  <a:cs typeface="Tahoma"/>
                  <a:sym typeface="Tahoma"/>
                </a:rPr>
                <a:t>수분 이내 </a:t>
              </a:r>
              <a:r>
                <a:rPr lang="en-US" altLang="ko-KR" sz="1200" kern="0" dirty="0">
                  <a:latin typeface="Tahoma"/>
                  <a:cs typeface="Tahoma"/>
                  <a:sym typeface="Tahoma"/>
                </a:rPr>
                <a:t>VM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Tahoma"/>
                <a:buNone/>
                <a:tabLst/>
                <a:defRPr/>
              </a:pPr>
              <a:r>
                <a:rPr lang="ko-KR" altLang="en-US" sz="1200" kern="0" dirty="0">
                  <a:latin typeface="Tahoma"/>
                  <a:cs typeface="Tahoma"/>
                  <a:sym typeface="Tahoma"/>
                </a:rPr>
                <a:t>즉시 가동</a:t>
              </a:r>
              <a:r>
                <a:rPr lang="en-US" altLang="ko-KR" sz="1200" kern="0" dirty="0">
                  <a:latin typeface="Tahoma"/>
                  <a:cs typeface="Tahoma"/>
                  <a:sym typeface="Tahoma"/>
                </a:rPr>
                <a:t>!!!</a:t>
              </a:r>
              <a:endParaRPr kumimoji="0" sz="1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anose="020B0604030504040204" pitchFamily="34" charset="0"/>
                <a:cs typeface="Tahoma" panose="020B0604030504040204" pitchFamily="34" charset="0"/>
                <a:sym typeface="Arial"/>
              </a:endParaRPr>
            </a:p>
          </p:txBody>
        </p:sp>
        <p:sp>
          <p:nvSpPr>
            <p:cNvPr id="125" name="Google Shape;1166;p52">
              <a:extLst>
                <a:ext uri="{FF2B5EF4-FFF2-40B4-BE49-F238E27FC236}">
                  <a16:creationId xmlns:a16="http://schemas.microsoft.com/office/drawing/2014/main" id="{D362A4CA-0D82-4348-AD5B-304B61945C60}"/>
                </a:ext>
              </a:extLst>
            </p:cNvPr>
            <p:cNvSpPr/>
            <p:nvPr/>
          </p:nvSpPr>
          <p:spPr>
            <a:xfrm>
              <a:off x="4170508" y="1317535"/>
              <a:ext cx="1234440" cy="1234440"/>
            </a:xfrm>
            <a:prstGeom prst="roundRect">
              <a:avLst>
                <a:gd name="adj" fmla="val 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4570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Tahoma"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cxnSp>
        <p:nvCxnSpPr>
          <p:cNvPr id="126" name="Google Shape;1168;p52">
            <a:extLst>
              <a:ext uri="{FF2B5EF4-FFF2-40B4-BE49-F238E27FC236}">
                <a16:creationId xmlns:a16="http://schemas.microsoft.com/office/drawing/2014/main" id="{40FA675D-97EA-42B7-8432-895A99052661}"/>
              </a:ext>
            </a:extLst>
          </p:cNvPr>
          <p:cNvCxnSpPr>
            <a:cxnSpLocks/>
          </p:cNvCxnSpPr>
          <p:nvPr/>
        </p:nvCxnSpPr>
        <p:spPr>
          <a:xfrm flipH="1">
            <a:off x="2375650" y="5560256"/>
            <a:ext cx="5152658" cy="7861"/>
          </a:xfrm>
          <a:prstGeom prst="straightConnector1">
            <a:avLst/>
          </a:prstGeom>
          <a:noFill/>
          <a:ln w="12700" cap="flat" cmpd="sng">
            <a:solidFill>
              <a:schemeClr val="tx1">
                <a:alpha val="40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" name="Google Shape;1169;p52">
            <a:extLst>
              <a:ext uri="{FF2B5EF4-FFF2-40B4-BE49-F238E27FC236}">
                <a16:creationId xmlns:a16="http://schemas.microsoft.com/office/drawing/2014/main" id="{6B928967-2AD7-4B17-964C-36D41EF4E09A}"/>
              </a:ext>
            </a:extLst>
          </p:cNvPr>
          <p:cNvCxnSpPr/>
          <p:nvPr/>
        </p:nvCxnSpPr>
        <p:spPr>
          <a:xfrm rot="10800000">
            <a:off x="2537588" y="4780804"/>
            <a:ext cx="4365169" cy="0"/>
          </a:xfrm>
          <a:prstGeom prst="straightConnector1">
            <a:avLst/>
          </a:prstGeom>
          <a:noFill/>
          <a:ln w="12700" cap="rnd" cmpd="sng">
            <a:solidFill>
              <a:srgbClr val="00E29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8" name="Picture 2">
            <a:extLst>
              <a:ext uri="{FF2B5EF4-FFF2-40B4-BE49-F238E27FC236}">
                <a16:creationId xmlns:a16="http://schemas.microsoft.com/office/drawing/2014/main" id="{48E52F62-8A26-491A-BC1E-FC0A9A6E1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327" y="2953260"/>
            <a:ext cx="1714343" cy="977249"/>
          </a:xfrm>
          <a:prstGeom prst="rect">
            <a:avLst/>
          </a:prstGeom>
        </p:spPr>
      </p:pic>
      <p:sp>
        <p:nvSpPr>
          <p:cNvPr id="130" name="Rectangle 74">
            <a:extLst>
              <a:ext uri="{FF2B5EF4-FFF2-40B4-BE49-F238E27FC236}">
                <a16:creationId xmlns:a16="http://schemas.microsoft.com/office/drawing/2014/main" id="{6615CEBB-3ABA-4B36-9E4F-D703D643D8CA}"/>
              </a:ext>
            </a:extLst>
          </p:cNvPr>
          <p:cNvSpPr/>
          <p:nvPr/>
        </p:nvSpPr>
        <p:spPr bwMode="auto">
          <a:xfrm>
            <a:off x="6931775" y="4107380"/>
            <a:ext cx="1904049" cy="946185"/>
          </a:xfrm>
          <a:prstGeom prst="rect">
            <a:avLst/>
          </a:prstGeom>
          <a:noFill/>
          <a:ln w="19050">
            <a:solidFill>
              <a:schemeClr val="bg1">
                <a:lumMod val="75000"/>
                <a:alpha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3200" spc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9" name="Picture 5">
            <a:extLst>
              <a:ext uri="{FF2B5EF4-FFF2-40B4-BE49-F238E27FC236}">
                <a16:creationId xmlns:a16="http://schemas.microsoft.com/office/drawing/2014/main" id="{20269654-1778-49D3-93AE-4B9771E0F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4812933" y="3051812"/>
            <a:ext cx="654605" cy="65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Graphic 5">
            <a:extLst>
              <a:ext uri="{FF2B5EF4-FFF2-40B4-BE49-F238E27FC236}">
                <a16:creationId xmlns:a16="http://schemas.microsoft.com/office/drawing/2014/main" id="{727BC941-0BEC-4226-A30A-A20CF7192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19932" y="4416392"/>
            <a:ext cx="573605" cy="332777"/>
          </a:xfrm>
          <a:prstGeom prst="rect">
            <a:avLst/>
          </a:prstGeom>
        </p:spPr>
      </p:pic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CE9558F0-F962-43A9-8133-917AEBF9E1B0}"/>
              </a:ext>
            </a:extLst>
          </p:cNvPr>
          <p:cNvCxnSpPr>
            <a:cxnSpLocks/>
            <a:endCxn id="130" idx="3"/>
          </p:cNvCxnSpPr>
          <p:nvPr/>
        </p:nvCxnSpPr>
        <p:spPr>
          <a:xfrm rot="10800000" flipV="1">
            <a:off x="8835825" y="2709535"/>
            <a:ext cx="1092200" cy="1870937"/>
          </a:xfrm>
          <a:prstGeom prst="bentConnector3">
            <a:avLst>
              <a:gd name="adj1" fmla="val 75047"/>
            </a:avLst>
          </a:prstGeom>
          <a:noFill/>
          <a:ln w="12700">
            <a:solidFill>
              <a:srgbClr val="93EB20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E6AD2840-DC45-4CD9-8B41-EC53DB8931D7}"/>
              </a:ext>
            </a:extLst>
          </p:cNvPr>
          <p:cNvCxnSpPr>
            <a:cxnSpLocks/>
            <a:endCxn id="151" idx="1"/>
          </p:cNvCxnSpPr>
          <p:nvPr/>
        </p:nvCxnSpPr>
        <p:spPr>
          <a:xfrm>
            <a:off x="9078341" y="4582780"/>
            <a:ext cx="1141592" cy="0"/>
          </a:xfrm>
          <a:prstGeom prst="line">
            <a:avLst/>
          </a:prstGeom>
          <a:noFill/>
          <a:ln w="12700">
            <a:solidFill>
              <a:srgbClr val="93EB20"/>
            </a:solidFill>
            <a:prstDash val="sysDash"/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59" name="Graphic 16">
            <a:extLst>
              <a:ext uri="{FF2B5EF4-FFF2-40B4-BE49-F238E27FC236}">
                <a16:creationId xmlns:a16="http://schemas.microsoft.com/office/drawing/2014/main" id="{DE55949A-FE19-44FF-B214-F91D85CC1A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478" y="2273006"/>
            <a:ext cx="556155" cy="556155"/>
          </a:xfrm>
          <a:prstGeom prst="rect">
            <a:avLst/>
          </a:prstGeom>
        </p:spPr>
      </p:pic>
      <p:pic>
        <p:nvPicPr>
          <p:cNvPr id="160" name="Graphic 16">
            <a:extLst>
              <a:ext uri="{FF2B5EF4-FFF2-40B4-BE49-F238E27FC236}">
                <a16:creationId xmlns:a16="http://schemas.microsoft.com/office/drawing/2014/main" id="{CDAA994D-7BC1-4476-BA2F-00211DD250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7552" y="2273006"/>
            <a:ext cx="556155" cy="556155"/>
          </a:xfrm>
          <a:prstGeom prst="rect">
            <a:avLst/>
          </a:prstGeom>
        </p:spPr>
      </p:pic>
      <p:pic>
        <p:nvPicPr>
          <p:cNvPr id="161" name="Graphic 11">
            <a:extLst>
              <a:ext uri="{FF2B5EF4-FFF2-40B4-BE49-F238E27FC236}">
                <a16:creationId xmlns:a16="http://schemas.microsoft.com/office/drawing/2014/main" id="{E0872DE6-04D8-41F2-B8CF-8DC1F353C4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55949" y="2286254"/>
            <a:ext cx="542938" cy="542938"/>
          </a:xfrm>
          <a:prstGeom prst="rect">
            <a:avLst/>
          </a:prstGeom>
        </p:spPr>
      </p:pic>
      <p:pic>
        <p:nvPicPr>
          <p:cNvPr id="118" name="Google Shape;1162;p52">
            <a:extLst>
              <a:ext uri="{FF2B5EF4-FFF2-40B4-BE49-F238E27FC236}">
                <a16:creationId xmlns:a16="http://schemas.microsoft.com/office/drawing/2014/main" id="{189B31EF-DBC4-44F2-AFED-BF07F23AEA36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666988" y="2568177"/>
            <a:ext cx="264897" cy="259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Picture 5">
            <a:extLst>
              <a:ext uri="{FF2B5EF4-FFF2-40B4-BE49-F238E27FC236}">
                <a16:creationId xmlns:a16="http://schemas.microsoft.com/office/drawing/2014/main" id="{9CE0BE6D-0C34-4D76-9E04-FAC63475A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 bwMode="auto">
          <a:xfrm>
            <a:off x="2673767" y="2574163"/>
            <a:ext cx="258118" cy="25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Graphic 14">
            <a:extLst>
              <a:ext uri="{FF2B5EF4-FFF2-40B4-BE49-F238E27FC236}">
                <a16:creationId xmlns:a16="http://schemas.microsoft.com/office/drawing/2014/main" id="{9166ACF1-16E5-4B2C-A29A-9049FE4C32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84151" y="3781912"/>
            <a:ext cx="1326145" cy="383884"/>
          </a:xfrm>
          <a:prstGeom prst="rect">
            <a:avLst/>
          </a:prstGeom>
        </p:spPr>
      </p:pic>
      <p:pic>
        <p:nvPicPr>
          <p:cNvPr id="165" name="Graphic 14">
            <a:extLst>
              <a:ext uri="{FF2B5EF4-FFF2-40B4-BE49-F238E27FC236}">
                <a16:creationId xmlns:a16="http://schemas.microsoft.com/office/drawing/2014/main" id="{1DD7A320-AB31-4381-962F-A4E9C411397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58241" y="3696187"/>
            <a:ext cx="1326145" cy="383884"/>
          </a:xfrm>
          <a:prstGeom prst="rect">
            <a:avLst/>
          </a:prstGeom>
        </p:spPr>
      </p:pic>
      <p:pic>
        <p:nvPicPr>
          <p:cNvPr id="167" name="Graphic 7">
            <a:extLst>
              <a:ext uri="{FF2B5EF4-FFF2-40B4-BE49-F238E27FC236}">
                <a16:creationId xmlns:a16="http://schemas.microsoft.com/office/drawing/2014/main" id="{C2F236DF-DAEF-4155-A60C-CC397292CD9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41313" y="4219318"/>
            <a:ext cx="360000" cy="480000"/>
          </a:xfrm>
          <a:prstGeom prst="rect">
            <a:avLst/>
          </a:prstGeom>
        </p:spPr>
      </p:pic>
      <p:pic>
        <p:nvPicPr>
          <p:cNvPr id="168" name="Graphic 5">
            <a:extLst>
              <a:ext uri="{FF2B5EF4-FFF2-40B4-BE49-F238E27FC236}">
                <a16:creationId xmlns:a16="http://schemas.microsoft.com/office/drawing/2014/main" id="{072BF0FA-36D3-4867-B5F8-4A737628E59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541493" y="5226898"/>
            <a:ext cx="690858" cy="700458"/>
          </a:xfrm>
          <a:prstGeom prst="rect">
            <a:avLst/>
          </a:prstGeom>
        </p:spPr>
      </p:pic>
      <p:pic>
        <p:nvPicPr>
          <p:cNvPr id="169" name="Graphic 5">
            <a:extLst>
              <a:ext uri="{FF2B5EF4-FFF2-40B4-BE49-F238E27FC236}">
                <a16:creationId xmlns:a16="http://schemas.microsoft.com/office/drawing/2014/main" id="{FFBA5ADB-C7BE-4C6E-9CC8-FAD2240429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01794" y="5226898"/>
            <a:ext cx="690858" cy="700458"/>
          </a:xfrm>
          <a:prstGeom prst="rect">
            <a:avLst/>
          </a:prstGeom>
        </p:spPr>
      </p:pic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AB4B7701-FF28-4159-A176-1ED3B1CEDE42}"/>
              </a:ext>
            </a:extLst>
          </p:cNvPr>
          <p:cNvGrpSpPr/>
          <p:nvPr/>
        </p:nvGrpSpPr>
        <p:grpSpPr>
          <a:xfrm>
            <a:off x="9676354" y="2130127"/>
            <a:ext cx="1888061" cy="1144134"/>
            <a:chOff x="6001798" y="2461849"/>
            <a:chExt cx="1579424" cy="1129506"/>
          </a:xfrm>
        </p:grpSpPr>
        <p:sp>
          <p:nvSpPr>
            <p:cNvPr id="180" name="Rounded Rectangle 19">
              <a:extLst>
                <a:ext uri="{FF2B5EF4-FFF2-40B4-BE49-F238E27FC236}">
                  <a16:creationId xmlns:a16="http://schemas.microsoft.com/office/drawing/2014/main" id="{8CF186A5-E06D-4B85-8F75-A217E64A449A}"/>
                </a:ext>
              </a:extLst>
            </p:cNvPr>
            <p:cNvSpPr/>
            <p:nvPr/>
          </p:nvSpPr>
          <p:spPr bwMode="auto">
            <a:xfrm>
              <a:off x="6243693" y="2695492"/>
              <a:ext cx="1337529" cy="895863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DF8C4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81" name="Group 40">
              <a:extLst>
                <a:ext uri="{FF2B5EF4-FFF2-40B4-BE49-F238E27FC236}">
                  <a16:creationId xmlns:a16="http://schemas.microsoft.com/office/drawing/2014/main" id="{516A8D95-8365-45B0-A529-699C36CE0C69}"/>
                </a:ext>
              </a:extLst>
            </p:cNvPr>
            <p:cNvGrpSpPr/>
            <p:nvPr/>
          </p:nvGrpSpPr>
          <p:grpSpPr>
            <a:xfrm>
              <a:off x="6001798" y="2468603"/>
              <a:ext cx="483789" cy="324803"/>
              <a:chOff x="2043359" y="3334556"/>
              <a:chExt cx="625498" cy="401954"/>
            </a:xfrm>
          </p:grpSpPr>
          <p:sp>
            <p:nvSpPr>
              <p:cNvPr id="187" name="Rounded Rectangle 45">
                <a:extLst>
                  <a:ext uri="{FF2B5EF4-FFF2-40B4-BE49-F238E27FC236}">
                    <a16:creationId xmlns:a16="http://schemas.microsoft.com/office/drawing/2014/main" id="{78A303D8-2CB2-4EDA-B054-637DEF0FA127}"/>
                  </a:ext>
                </a:extLst>
              </p:cNvPr>
              <p:cNvSpPr/>
              <p:nvPr/>
            </p:nvSpPr>
            <p:spPr bwMode="auto">
              <a:xfrm>
                <a:off x="2069058" y="3381064"/>
                <a:ext cx="599799" cy="355446"/>
              </a:xfrm>
              <a:prstGeom prst="roundRect">
                <a:avLst>
                  <a:gd name="adj" fmla="val 13582"/>
                </a:avLst>
              </a:prstGeom>
              <a:solidFill>
                <a:srgbClr val="DF8C42"/>
              </a:solidFill>
              <a:ln w="31750">
                <a:solidFill>
                  <a:srgbClr val="DF8C4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8" name="Group 46">
                <a:extLst>
                  <a:ext uri="{FF2B5EF4-FFF2-40B4-BE49-F238E27FC236}">
                    <a16:creationId xmlns:a16="http://schemas.microsoft.com/office/drawing/2014/main" id="{CC04AF54-E4A1-41FD-8B06-74D0079F321A}"/>
                  </a:ext>
                </a:extLst>
              </p:cNvPr>
              <p:cNvGrpSpPr/>
              <p:nvPr/>
            </p:nvGrpSpPr>
            <p:grpSpPr>
              <a:xfrm>
                <a:off x="2043359" y="3334556"/>
                <a:ext cx="325598" cy="325598"/>
                <a:chOff x="1089530" y="3252084"/>
                <a:chExt cx="325598" cy="325598"/>
              </a:xfrm>
            </p:grpSpPr>
            <p:sp>
              <p:nvSpPr>
                <p:cNvPr id="195" name="Oval 53">
                  <a:extLst>
                    <a:ext uri="{FF2B5EF4-FFF2-40B4-BE49-F238E27FC236}">
                      <a16:creationId xmlns:a16="http://schemas.microsoft.com/office/drawing/2014/main" id="{48033CB3-1545-456E-B141-C19BFD35F1FE}"/>
                    </a:ext>
                  </a:extLst>
                </p:cNvPr>
                <p:cNvSpPr/>
                <p:nvPr/>
              </p:nvSpPr>
              <p:spPr bwMode="auto">
                <a:xfrm>
                  <a:off x="1157079" y="3323992"/>
                  <a:ext cx="190500" cy="1905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NL" sz="135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Tahoma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96" name="Picture 54">
                  <a:extLst>
                    <a:ext uri="{FF2B5EF4-FFF2-40B4-BE49-F238E27FC236}">
                      <a16:creationId xmlns:a16="http://schemas.microsoft.com/office/drawing/2014/main" id="{8409F2D3-5AED-4DD3-923D-A5E7E7E4B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9530" y="3252084"/>
                  <a:ext cx="325598" cy="325598"/>
                </a:xfrm>
                <a:prstGeom prst="rect">
                  <a:avLst/>
                </a:prstGeom>
              </p:spPr>
            </p:pic>
          </p:grpSp>
          <p:cxnSp>
            <p:nvCxnSpPr>
              <p:cNvPr id="189" name="Straight Connector 47">
                <a:extLst>
                  <a:ext uri="{FF2B5EF4-FFF2-40B4-BE49-F238E27FC236}">
                    <a16:creationId xmlns:a16="http://schemas.microsoft.com/office/drawing/2014/main" id="{D882FDE9-CAEC-4962-9061-E7CC04221A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128" y="3684468"/>
                <a:ext cx="545657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48">
                <a:extLst>
                  <a:ext uri="{FF2B5EF4-FFF2-40B4-BE49-F238E27FC236}">
                    <a16:creationId xmlns:a16="http://schemas.microsoft.com/office/drawing/2014/main" id="{48EAEAC5-7BD9-47F1-8C9F-79C5EC00CE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127" y="3635297"/>
                <a:ext cx="545657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49">
                <a:extLst>
                  <a:ext uri="{FF2B5EF4-FFF2-40B4-BE49-F238E27FC236}">
                    <a16:creationId xmlns:a16="http://schemas.microsoft.com/office/drawing/2014/main" id="{D9CEB1AA-F534-4FEE-A779-08E3D1532D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8955" y="3422572"/>
                <a:ext cx="255638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50">
                <a:extLst>
                  <a:ext uri="{FF2B5EF4-FFF2-40B4-BE49-F238E27FC236}">
                    <a16:creationId xmlns:a16="http://schemas.microsoft.com/office/drawing/2014/main" id="{A6A91595-925A-4247-8402-B9FF70C494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8955" y="3470197"/>
                <a:ext cx="255638" cy="0"/>
              </a:xfrm>
              <a:prstGeom prst="line">
                <a:avLst/>
              </a:prstGeom>
              <a:ln w="12700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51">
                <a:extLst>
                  <a:ext uri="{FF2B5EF4-FFF2-40B4-BE49-F238E27FC236}">
                    <a16:creationId xmlns:a16="http://schemas.microsoft.com/office/drawing/2014/main" id="{B7ACB91D-03CF-4AC7-BD08-5D8BDFBC6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8955" y="3596964"/>
                <a:ext cx="255638" cy="0"/>
              </a:xfrm>
              <a:prstGeom prst="line">
                <a:avLst/>
              </a:prstGeom>
              <a:ln w="6350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52">
                <a:extLst>
                  <a:ext uri="{FF2B5EF4-FFF2-40B4-BE49-F238E27FC236}">
                    <a16:creationId xmlns:a16="http://schemas.microsoft.com/office/drawing/2014/main" id="{C13F6E6D-C801-4813-9D77-A67C14F17E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8955" y="3558787"/>
                <a:ext cx="255638" cy="0"/>
              </a:xfrm>
              <a:prstGeom prst="line">
                <a:avLst/>
              </a:prstGeom>
              <a:ln w="9525">
                <a:solidFill>
                  <a:schemeClr val="bg1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2" name="Graphic 30">
              <a:extLst>
                <a:ext uri="{FF2B5EF4-FFF2-40B4-BE49-F238E27FC236}">
                  <a16:creationId xmlns:a16="http://schemas.microsoft.com/office/drawing/2014/main" id="{8C70CDB7-BF94-4D82-86F8-81A7F20B8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358179" y="2855232"/>
              <a:ext cx="431177" cy="249629"/>
            </a:xfrm>
            <a:prstGeom prst="rect">
              <a:avLst/>
            </a:prstGeom>
          </p:spPr>
        </p:pic>
        <p:pic>
          <p:nvPicPr>
            <p:cNvPr id="183" name="Graphic 30">
              <a:extLst>
                <a:ext uri="{FF2B5EF4-FFF2-40B4-BE49-F238E27FC236}">
                  <a16:creationId xmlns:a16="http://schemas.microsoft.com/office/drawing/2014/main" id="{98307F02-2999-446A-BDE7-53DD5C585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912457" y="2855232"/>
              <a:ext cx="431177" cy="249629"/>
            </a:xfrm>
            <a:prstGeom prst="rect">
              <a:avLst/>
            </a:prstGeom>
          </p:spPr>
        </p:pic>
        <p:pic>
          <p:nvPicPr>
            <p:cNvPr id="184" name="Graphic 30">
              <a:extLst>
                <a:ext uri="{FF2B5EF4-FFF2-40B4-BE49-F238E27FC236}">
                  <a16:creationId xmlns:a16="http://schemas.microsoft.com/office/drawing/2014/main" id="{0DEEF08F-1E05-432A-92D5-3625E6BCF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912457" y="3236261"/>
              <a:ext cx="431177" cy="249629"/>
            </a:xfrm>
            <a:prstGeom prst="rect">
              <a:avLst/>
            </a:prstGeom>
          </p:spPr>
        </p:pic>
        <p:pic>
          <p:nvPicPr>
            <p:cNvPr id="185" name="Graphic 30">
              <a:extLst>
                <a:ext uri="{FF2B5EF4-FFF2-40B4-BE49-F238E27FC236}">
                  <a16:creationId xmlns:a16="http://schemas.microsoft.com/office/drawing/2014/main" id="{DE7938DD-4E8B-4838-A8DB-A814AFFC4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364837" y="3236261"/>
              <a:ext cx="431177" cy="249629"/>
            </a:xfrm>
            <a:prstGeom prst="rect">
              <a:avLst/>
            </a:prstGeom>
          </p:spPr>
        </p:pic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BC1FEE46-C629-44E6-819F-E6C466E14638}"/>
                </a:ext>
              </a:extLst>
            </p:cNvPr>
            <p:cNvSpPr txBox="1"/>
            <p:nvPr/>
          </p:nvSpPr>
          <p:spPr>
            <a:xfrm>
              <a:off x="6398007" y="2461849"/>
              <a:ext cx="11424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>
                  <a:solidFill>
                    <a:schemeClr val="bg1">
                      <a:lumMod val="65000"/>
                    </a:schemeClr>
                  </a:solidFill>
                </a:rPr>
                <a:t>임원진 </a:t>
              </a:r>
              <a:r>
                <a:rPr lang="ko-KR" altLang="en-US" sz="1000" b="1" dirty="0" err="1">
                  <a:solidFill>
                    <a:schemeClr val="bg1">
                      <a:lumMod val="65000"/>
                    </a:schemeClr>
                  </a:solidFill>
                </a:rPr>
                <a:t>랩탑</a:t>
              </a:r>
              <a:endParaRPr lang="ko-KR" altLang="en-US" sz="1000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98" name="Rectangle: Rounded Corners 17">
            <a:extLst>
              <a:ext uri="{FF2B5EF4-FFF2-40B4-BE49-F238E27FC236}">
                <a16:creationId xmlns:a16="http://schemas.microsoft.com/office/drawing/2014/main" id="{40947597-B23E-4E4D-9241-87A1818BD15B}"/>
              </a:ext>
            </a:extLst>
          </p:cNvPr>
          <p:cNvSpPr/>
          <p:nvPr/>
        </p:nvSpPr>
        <p:spPr bwMode="auto">
          <a:xfrm>
            <a:off x="10002796" y="4138736"/>
            <a:ext cx="1618735" cy="103740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94EB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9" name="Group 23">
            <a:extLst>
              <a:ext uri="{FF2B5EF4-FFF2-40B4-BE49-F238E27FC236}">
                <a16:creationId xmlns:a16="http://schemas.microsoft.com/office/drawing/2014/main" id="{53D26688-4D12-426B-A98C-56BDB6E66886}"/>
              </a:ext>
            </a:extLst>
          </p:cNvPr>
          <p:cNvGrpSpPr/>
          <p:nvPr/>
        </p:nvGrpSpPr>
        <p:grpSpPr>
          <a:xfrm>
            <a:off x="9700115" y="3889704"/>
            <a:ext cx="619042" cy="373659"/>
            <a:chOff x="650444" y="3372734"/>
            <a:chExt cx="625498" cy="401954"/>
          </a:xfrm>
        </p:grpSpPr>
        <p:sp>
          <p:nvSpPr>
            <p:cNvPr id="205" name="Rounded Rectangle 27">
              <a:extLst>
                <a:ext uri="{FF2B5EF4-FFF2-40B4-BE49-F238E27FC236}">
                  <a16:creationId xmlns:a16="http://schemas.microsoft.com/office/drawing/2014/main" id="{1E6D96A4-52D1-44DE-B884-A8A8A4DDC099}"/>
                </a:ext>
              </a:extLst>
            </p:cNvPr>
            <p:cNvSpPr/>
            <p:nvPr/>
          </p:nvSpPr>
          <p:spPr bwMode="auto">
            <a:xfrm>
              <a:off x="676143" y="3419242"/>
              <a:ext cx="599799" cy="355446"/>
            </a:xfrm>
            <a:prstGeom prst="roundRect">
              <a:avLst>
                <a:gd name="adj" fmla="val 13582"/>
              </a:avLst>
            </a:prstGeom>
            <a:solidFill>
              <a:srgbClr val="94EB20"/>
            </a:solidFill>
            <a:ln w="31750">
              <a:solidFill>
                <a:srgbClr val="94EB2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6" name="Group 28">
              <a:extLst>
                <a:ext uri="{FF2B5EF4-FFF2-40B4-BE49-F238E27FC236}">
                  <a16:creationId xmlns:a16="http://schemas.microsoft.com/office/drawing/2014/main" id="{C3B20540-E765-4FA3-BE73-BE3A50E1C379}"/>
                </a:ext>
              </a:extLst>
            </p:cNvPr>
            <p:cNvGrpSpPr/>
            <p:nvPr/>
          </p:nvGrpSpPr>
          <p:grpSpPr>
            <a:xfrm>
              <a:off x="650444" y="3372734"/>
              <a:ext cx="325598" cy="325598"/>
              <a:chOff x="1089530" y="3252084"/>
              <a:chExt cx="325598" cy="325598"/>
            </a:xfrm>
          </p:grpSpPr>
          <p:sp>
            <p:nvSpPr>
              <p:cNvPr id="213" name="Oval 35">
                <a:extLst>
                  <a:ext uri="{FF2B5EF4-FFF2-40B4-BE49-F238E27FC236}">
                    <a16:creationId xmlns:a16="http://schemas.microsoft.com/office/drawing/2014/main" id="{14FB1152-8C45-4D46-9C24-EEB33F620BEF}"/>
                  </a:ext>
                </a:extLst>
              </p:cNvPr>
              <p:cNvSpPr/>
              <p:nvPr/>
            </p:nvSpPr>
            <p:spPr bwMode="auto">
              <a:xfrm>
                <a:off x="1157079" y="3323992"/>
                <a:ext cx="190500" cy="190500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14" name="Picture 36">
                <a:extLst>
                  <a:ext uri="{FF2B5EF4-FFF2-40B4-BE49-F238E27FC236}">
                    <a16:creationId xmlns:a16="http://schemas.microsoft.com/office/drawing/2014/main" id="{12E66364-101F-4916-AF0D-A5DD7EC7F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89530" y="3252084"/>
                <a:ext cx="325598" cy="325598"/>
              </a:xfrm>
              <a:prstGeom prst="rect">
                <a:avLst/>
              </a:prstGeom>
            </p:spPr>
          </p:pic>
        </p:grpSp>
        <p:cxnSp>
          <p:nvCxnSpPr>
            <p:cNvPr id="207" name="Straight Connector 29">
              <a:extLst>
                <a:ext uri="{FF2B5EF4-FFF2-40B4-BE49-F238E27FC236}">
                  <a16:creationId xmlns:a16="http://schemas.microsoft.com/office/drawing/2014/main" id="{449D4A5F-2505-40C1-BE9A-5710C1EABA6C}"/>
                </a:ext>
              </a:extLst>
            </p:cNvPr>
            <p:cNvCxnSpPr>
              <a:cxnSpLocks/>
            </p:cNvCxnSpPr>
            <p:nvPr/>
          </p:nvCxnSpPr>
          <p:spPr>
            <a:xfrm>
              <a:off x="703213" y="3722646"/>
              <a:ext cx="545657" cy="0"/>
            </a:xfrm>
            <a:prstGeom prst="line">
              <a:avLst/>
            </a:prstGeom>
            <a:ln w="12700">
              <a:solidFill>
                <a:schemeClr val="bg1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30">
              <a:extLst>
                <a:ext uri="{FF2B5EF4-FFF2-40B4-BE49-F238E27FC236}">
                  <a16:creationId xmlns:a16="http://schemas.microsoft.com/office/drawing/2014/main" id="{7BBFECE1-E9C5-4CA4-8F52-ED9887B7E2CD}"/>
                </a:ext>
              </a:extLst>
            </p:cNvPr>
            <p:cNvCxnSpPr>
              <a:cxnSpLocks/>
            </p:cNvCxnSpPr>
            <p:nvPr/>
          </p:nvCxnSpPr>
          <p:spPr>
            <a:xfrm>
              <a:off x="703212" y="3673475"/>
              <a:ext cx="545657" cy="0"/>
            </a:xfrm>
            <a:prstGeom prst="line">
              <a:avLst/>
            </a:prstGeom>
            <a:ln w="6350">
              <a:solidFill>
                <a:schemeClr val="bg1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31">
              <a:extLst>
                <a:ext uri="{FF2B5EF4-FFF2-40B4-BE49-F238E27FC236}">
                  <a16:creationId xmlns:a16="http://schemas.microsoft.com/office/drawing/2014/main" id="{1360BF95-83F2-4114-85AD-3A72A02D219F}"/>
                </a:ext>
              </a:extLst>
            </p:cNvPr>
            <p:cNvCxnSpPr>
              <a:cxnSpLocks/>
            </p:cNvCxnSpPr>
            <p:nvPr/>
          </p:nvCxnSpPr>
          <p:spPr>
            <a:xfrm>
              <a:off x="976040" y="3460750"/>
              <a:ext cx="255638" cy="0"/>
            </a:xfrm>
            <a:prstGeom prst="line">
              <a:avLst/>
            </a:prstGeom>
            <a:ln w="6350">
              <a:solidFill>
                <a:schemeClr val="bg1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32">
              <a:extLst>
                <a:ext uri="{FF2B5EF4-FFF2-40B4-BE49-F238E27FC236}">
                  <a16:creationId xmlns:a16="http://schemas.microsoft.com/office/drawing/2014/main" id="{C1D100D6-B63F-48E5-855F-B974FA38FD89}"/>
                </a:ext>
              </a:extLst>
            </p:cNvPr>
            <p:cNvCxnSpPr>
              <a:cxnSpLocks/>
            </p:cNvCxnSpPr>
            <p:nvPr/>
          </p:nvCxnSpPr>
          <p:spPr>
            <a:xfrm>
              <a:off x="976040" y="3508375"/>
              <a:ext cx="255638" cy="0"/>
            </a:xfrm>
            <a:prstGeom prst="line">
              <a:avLst/>
            </a:prstGeom>
            <a:ln w="12700">
              <a:solidFill>
                <a:schemeClr val="bg1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33">
              <a:extLst>
                <a:ext uri="{FF2B5EF4-FFF2-40B4-BE49-F238E27FC236}">
                  <a16:creationId xmlns:a16="http://schemas.microsoft.com/office/drawing/2014/main" id="{3908B9D5-8A84-4E01-860A-9B39A709CB95}"/>
                </a:ext>
              </a:extLst>
            </p:cNvPr>
            <p:cNvCxnSpPr>
              <a:cxnSpLocks/>
            </p:cNvCxnSpPr>
            <p:nvPr/>
          </p:nvCxnSpPr>
          <p:spPr>
            <a:xfrm>
              <a:off x="976040" y="3635142"/>
              <a:ext cx="255638" cy="0"/>
            </a:xfrm>
            <a:prstGeom prst="line">
              <a:avLst/>
            </a:prstGeom>
            <a:ln w="6350">
              <a:solidFill>
                <a:schemeClr val="bg1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34">
              <a:extLst>
                <a:ext uri="{FF2B5EF4-FFF2-40B4-BE49-F238E27FC236}">
                  <a16:creationId xmlns:a16="http://schemas.microsoft.com/office/drawing/2014/main" id="{1B46B1AE-7F4F-44F3-9003-CEB7E3E6E817}"/>
                </a:ext>
              </a:extLst>
            </p:cNvPr>
            <p:cNvCxnSpPr>
              <a:cxnSpLocks/>
            </p:cNvCxnSpPr>
            <p:nvPr/>
          </p:nvCxnSpPr>
          <p:spPr>
            <a:xfrm>
              <a:off x="976040" y="3596965"/>
              <a:ext cx="255638" cy="0"/>
            </a:xfrm>
            <a:prstGeom prst="line">
              <a:avLst/>
            </a:prstGeom>
            <a:ln w="9525">
              <a:solidFill>
                <a:schemeClr val="bg1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0" name="Graphic 30">
            <a:extLst>
              <a:ext uri="{FF2B5EF4-FFF2-40B4-BE49-F238E27FC236}">
                <a16:creationId xmlns:a16="http://schemas.microsoft.com/office/drawing/2014/main" id="{4741944B-A1AD-441B-908B-0902AAB9111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176204" y="4339550"/>
            <a:ext cx="527994" cy="287127"/>
          </a:xfrm>
          <a:prstGeom prst="rect">
            <a:avLst/>
          </a:prstGeom>
        </p:spPr>
      </p:pic>
      <p:pic>
        <p:nvPicPr>
          <p:cNvPr id="201" name="Graphic 30">
            <a:extLst>
              <a:ext uri="{FF2B5EF4-FFF2-40B4-BE49-F238E27FC236}">
                <a16:creationId xmlns:a16="http://schemas.microsoft.com/office/drawing/2014/main" id="{A3662B1B-DD3F-4DDE-BA60-EF8142C0A63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854941" y="4339550"/>
            <a:ext cx="527994" cy="287127"/>
          </a:xfrm>
          <a:prstGeom prst="rect">
            <a:avLst/>
          </a:prstGeom>
        </p:spPr>
      </p:pic>
      <p:pic>
        <p:nvPicPr>
          <p:cNvPr id="202" name="Graphic 29">
            <a:extLst>
              <a:ext uri="{FF2B5EF4-FFF2-40B4-BE49-F238E27FC236}">
                <a16:creationId xmlns:a16="http://schemas.microsoft.com/office/drawing/2014/main" id="{CD972AAF-7AEB-4CB2-8A4C-73C125F59FF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241241" y="4728337"/>
            <a:ext cx="462958" cy="320421"/>
          </a:xfrm>
          <a:prstGeom prst="rect">
            <a:avLst/>
          </a:prstGeom>
        </p:spPr>
      </p:pic>
      <p:pic>
        <p:nvPicPr>
          <p:cNvPr id="203" name="Graphic 29">
            <a:extLst>
              <a:ext uri="{FF2B5EF4-FFF2-40B4-BE49-F238E27FC236}">
                <a16:creationId xmlns:a16="http://schemas.microsoft.com/office/drawing/2014/main" id="{B219B9AD-9A24-44C1-BBEB-72678A1A0D6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887459" y="4728337"/>
            <a:ext cx="462958" cy="320421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19445DE2-DE98-46B8-A7D3-438FBF7BAC35}"/>
              </a:ext>
            </a:extLst>
          </p:cNvPr>
          <p:cNvSpPr txBox="1"/>
          <p:nvPr/>
        </p:nvSpPr>
        <p:spPr>
          <a:xfrm>
            <a:off x="10319151" y="3887075"/>
            <a:ext cx="12452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F0000"/>
                </a:solidFill>
              </a:rPr>
              <a:t>퇴사자 </a:t>
            </a:r>
            <a:r>
              <a:rPr lang="ko-KR" altLang="en-US" sz="1000" b="1" dirty="0" err="1">
                <a:solidFill>
                  <a:srgbClr val="FF0000"/>
                </a:solidFill>
              </a:rPr>
              <a:t>랩탑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183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2B46A5-7095-4181-95E8-C9A21EDF9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빔 소프트웨어 회사소개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C578B012-7D55-4A40-9A0A-B8F73E4813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000" dirty="0"/>
              <a:t>About Veeam, </a:t>
            </a:r>
            <a:r>
              <a:rPr lang="en-US" altLang="ko-KR" sz="1000" dirty="0">
                <a:hlinkClick r:id="rId2"/>
              </a:rPr>
              <a:t>https://www.veeam.com/company/about.html?ad=menu-company</a:t>
            </a:r>
            <a:endParaRPr lang="en-US" altLang="ko-KR" sz="1000" dirty="0"/>
          </a:p>
          <a:p>
            <a:pPr marL="228600" indent="-228600">
              <a:buFont typeface="+mj-lt"/>
              <a:buAutoNum type="arabicPeriod"/>
            </a:pPr>
            <a:endParaRPr lang="ko-KR" altLang="en-US" sz="1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941DCA-0E42-4998-9BB6-434BCB4E0CC8}"/>
              </a:ext>
            </a:extLst>
          </p:cNvPr>
          <p:cNvSpPr/>
          <p:nvPr/>
        </p:nvSpPr>
        <p:spPr>
          <a:xfrm>
            <a:off x="9113520" y="0"/>
            <a:ext cx="3078480" cy="6858000"/>
          </a:xfrm>
          <a:prstGeom prst="rect">
            <a:avLst/>
          </a:prstGeom>
          <a:solidFill>
            <a:srgbClr val="003738"/>
          </a:solidFill>
          <a:ln>
            <a:solidFill>
              <a:srgbClr val="003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bIns="540000" rtlCol="0" anchor="ctr"/>
          <a:lstStyle/>
          <a:p>
            <a:pPr algn="ctr" latinLnBrk="0">
              <a:spcAft>
                <a:spcPts val="1200"/>
              </a:spcAft>
            </a:pPr>
            <a:r>
              <a:rPr lang="en-US" altLang="ko-KR" sz="2200" b="1" dirty="0">
                <a:solidFill>
                  <a:srgbClr val="93EB20"/>
                </a:solidFill>
              </a:rPr>
              <a:t>Veeam Software</a:t>
            </a:r>
            <a:r>
              <a:rPr lang="en-US" altLang="ko-KR" sz="2200" b="1" baseline="30000" dirty="0">
                <a:solidFill>
                  <a:srgbClr val="93EB20"/>
                </a:solidFill>
              </a:rPr>
              <a:t>1</a:t>
            </a:r>
          </a:p>
          <a:p>
            <a:pPr algn="ctr" latinLnBrk="0">
              <a:spcAft>
                <a:spcPts val="1200"/>
              </a:spcAft>
            </a:pPr>
            <a:endParaRPr lang="en-US" altLang="ko-KR" sz="2000" dirty="0">
              <a:solidFill>
                <a:srgbClr val="93EB20"/>
              </a:solidFill>
            </a:endParaRPr>
          </a:p>
          <a:p>
            <a:pPr latinLnBrk="0">
              <a:spcAft>
                <a:spcPts val="1200"/>
              </a:spcAft>
            </a:pPr>
            <a:r>
              <a:rPr lang="en-US" altLang="ko-KR" dirty="0">
                <a:solidFill>
                  <a:schemeClr val="bg1"/>
                </a:solidFill>
              </a:rPr>
              <a:t>$1B+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글로벌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년간 매출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latinLnBrk="0">
              <a:spcAft>
                <a:spcPts val="1200"/>
              </a:spcAft>
            </a:pPr>
            <a:r>
              <a:rPr lang="en-US" altLang="ko-KR" dirty="0">
                <a:solidFill>
                  <a:schemeClr val="bg1"/>
                </a:solidFill>
              </a:rPr>
              <a:t>400,000</a:t>
            </a:r>
            <a:r>
              <a:rPr lang="ko-KR" altLang="en-US" sz="1200" dirty="0">
                <a:solidFill>
                  <a:schemeClr val="bg1"/>
                </a:solidFill>
              </a:rPr>
              <a:t>개</a:t>
            </a:r>
            <a:r>
              <a:rPr lang="en-US" altLang="ko-KR" sz="1200" dirty="0">
                <a:solidFill>
                  <a:schemeClr val="bg1"/>
                </a:solidFill>
              </a:rPr>
              <a:t> / </a:t>
            </a:r>
            <a:r>
              <a:rPr lang="ko-KR" altLang="en-US" sz="1200" dirty="0">
                <a:solidFill>
                  <a:schemeClr val="bg1"/>
                </a:solidFill>
              </a:rPr>
              <a:t>전세계 고객사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latinLnBrk="0">
              <a:spcAft>
                <a:spcPts val="1200"/>
              </a:spcAft>
            </a:pPr>
            <a:r>
              <a:rPr lang="en-US" altLang="ko-KR" dirty="0">
                <a:solidFill>
                  <a:schemeClr val="bg1"/>
                </a:solidFill>
              </a:rPr>
              <a:t>4,000</a:t>
            </a:r>
            <a:r>
              <a:rPr lang="ko-KR" altLang="en-US" sz="1200" dirty="0">
                <a:solidFill>
                  <a:schemeClr val="bg1"/>
                </a:solidFill>
              </a:rPr>
              <a:t>명</a:t>
            </a:r>
            <a:r>
              <a:rPr lang="en-US" altLang="ko-KR" sz="1200" dirty="0">
                <a:solidFill>
                  <a:schemeClr val="bg1"/>
                </a:solidFill>
              </a:rPr>
              <a:t> / </a:t>
            </a:r>
            <a:r>
              <a:rPr lang="ko-KR" altLang="en-US" sz="1200" dirty="0">
                <a:solidFill>
                  <a:schemeClr val="bg1"/>
                </a:solidFill>
              </a:rPr>
              <a:t>글로벌 직원 수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latinLnBrk="0">
              <a:spcAft>
                <a:spcPts val="1200"/>
              </a:spcAft>
            </a:pPr>
            <a:r>
              <a:rPr lang="en-US" altLang="ko-KR" dirty="0">
                <a:solidFill>
                  <a:schemeClr val="bg1"/>
                </a:solidFill>
              </a:rPr>
              <a:t>35</a:t>
            </a:r>
            <a:r>
              <a:rPr lang="ko-KR" altLang="en-US" sz="1200" dirty="0">
                <a:solidFill>
                  <a:schemeClr val="bg1"/>
                </a:solidFill>
              </a:rPr>
              <a:t>개 이상 </a:t>
            </a:r>
            <a:r>
              <a:rPr lang="en-US" altLang="ko-KR" sz="1200" dirty="0">
                <a:solidFill>
                  <a:schemeClr val="bg1"/>
                </a:solidFill>
              </a:rPr>
              <a:t>/ </a:t>
            </a:r>
            <a:r>
              <a:rPr lang="ko-KR" altLang="en-US" sz="1200" dirty="0">
                <a:solidFill>
                  <a:schemeClr val="bg1"/>
                </a:solidFill>
              </a:rPr>
              <a:t>전세계 지사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algn="ctr" latinLnBrk="0">
              <a:spcAft>
                <a:spcPts val="1200"/>
              </a:spcAft>
            </a:pP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884C1FC-54A7-4390-95E2-9BC3D9DBA960}"/>
              </a:ext>
            </a:extLst>
          </p:cNvPr>
          <p:cNvCxnSpPr/>
          <p:nvPr/>
        </p:nvCxnSpPr>
        <p:spPr>
          <a:xfrm>
            <a:off x="696873" y="1729865"/>
            <a:ext cx="0" cy="36576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A28DAA2-C383-4AF9-A6C1-15836C823F5F}"/>
              </a:ext>
            </a:extLst>
          </p:cNvPr>
          <p:cNvSpPr txBox="1"/>
          <p:nvPr/>
        </p:nvSpPr>
        <p:spPr>
          <a:xfrm>
            <a:off x="991005" y="2090172"/>
            <a:ext cx="43531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2006 </a:t>
            </a:r>
            <a:r>
              <a:rPr lang="ko-KR" altLang="en-US" sz="1400" dirty="0"/>
              <a:t>년 설립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유럽시장 </a:t>
            </a:r>
            <a:r>
              <a:rPr lang="en-US" altLang="ko-KR" sz="1400" dirty="0"/>
              <a:t>1</a:t>
            </a:r>
            <a:r>
              <a:rPr lang="ko-KR" altLang="en-US" sz="1400" dirty="0"/>
              <a:t>위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글로벌 시장 </a:t>
            </a:r>
            <a:r>
              <a:rPr lang="en-US" altLang="ko-KR" sz="1400" dirty="0"/>
              <a:t>5</a:t>
            </a:r>
            <a:r>
              <a:rPr lang="ko-KR" altLang="en-US" sz="1400" dirty="0"/>
              <a:t>위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글로벌 시장 </a:t>
            </a:r>
            <a:r>
              <a:rPr lang="en-US" altLang="ko-KR" sz="1400" dirty="0"/>
              <a:t>4</a:t>
            </a:r>
            <a:r>
              <a:rPr lang="ko-KR" altLang="en-US" sz="1400" dirty="0"/>
              <a:t>위</a:t>
            </a:r>
            <a:r>
              <a:rPr lang="en-US" altLang="ko-KR" sz="1400" dirty="0"/>
              <a:t> (IDC)</a:t>
            </a:r>
          </a:p>
          <a:p>
            <a:endParaRPr lang="en-US" altLang="ko-KR" sz="1400" dirty="0"/>
          </a:p>
          <a:p>
            <a:r>
              <a:rPr lang="ko-KR" altLang="en-US" sz="1400" b="1" dirty="0"/>
              <a:t>글로벌 시장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위</a:t>
            </a:r>
            <a:r>
              <a:rPr lang="en-US" altLang="ko-KR" sz="1400" b="1" dirty="0"/>
              <a:t> (Gartner), </a:t>
            </a:r>
            <a:r>
              <a:rPr lang="ko-KR" altLang="en-US" sz="1400" b="1" dirty="0"/>
              <a:t>년간 </a:t>
            </a:r>
            <a:r>
              <a:rPr lang="ko-KR" altLang="en-US" sz="1400" b="1" dirty="0" err="1"/>
              <a:t>성장율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20% </a:t>
            </a:r>
            <a:r>
              <a:rPr lang="ko-KR" altLang="en-US" sz="1400" b="1" dirty="0"/>
              <a:t>이상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6F44057-878C-49F8-B85C-E201A0A5BEB8}"/>
              </a:ext>
            </a:extLst>
          </p:cNvPr>
          <p:cNvSpPr/>
          <p:nvPr/>
        </p:nvSpPr>
        <p:spPr>
          <a:xfrm>
            <a:off x="606873" y="2090172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7D6C93-25BE-45EF-B8EC-0F845671B6D9}"/>
              </a:ext>
            </a:extLst>
          </p:cNvPr>
          <p:cNvSpPr/>
          <p:nvPr/>
        </p:nvSpPr>
        <p:spPr>
          <a:xfrm>
            <a:off x="606873" y="3856139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BDBA81D-51C6-4C66-8FFB-CBD9029113C6}"/>
              </a:ext>
            </a:extLst>
          </p:cNvPr>
          <p:cNvSpPr/>
          <p:nvPr/>
        </p:nvSpPr>
        <p:spPr>
          <a:xfrm>
            <a:off x="606873" y="429588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3D5BF9B-BB3E-4164-8AFE-5D1DA3410A24}"/>
              </a:ext>
            </a:extLst>
          </p:cNvPr>
          <p:cNvSpPr/>
          <p:nvPr/>
        </p:nvSpPr>
        <p:spPr>
          <a:xfrm>
            <a:off x="606873" y="3400348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B860629C-F99B-4E4E-86AA-D9F9EB447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796" y="1538045"/>
            <a:ext cx="5599558" cy="265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370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9D602D-59DD-463D-8F97-095C03E9355D}"/>
              </a:ext>
            </a:extLst>
          </p:cNvPr>
          <p:cNvSpPr/>
          <p:nvPr/>
        </p:nvSpPr>
        <p:spPr>
          <a:xfrm>
            <a:off x="935182" y="3524182"/>
            <a:ext cx="4329044" cy="1241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 latinLnBrk="0"/>
            <a:r>
              <a:rPr lang="ko-KR" altLang="en-US" sz="1867" dirty="0">
                <a:solidFill>
                  <a:srgbClr val="FFFFFF"/>
                </a:solidFill>
                <a:latin typeface="Tahoma"/>
              </a:rPr>
              <a:t>스토리지 사용량을 줄이면서 백업 성능을 높이고 고객의 데이터에 대한 무결성을 보장하는 백업을 지속적으로 수행합니다</a:t>
            </a:r>
            <a:r>
              <a:rPr lang="en-US" altLang="ko-KR" sz="1867" dirty="0">
                <a:solidFill>
                  <a:srgbClr val="FFFFFF"/>
                </a:solidFill>
                <a:latin typeface="Tahoma"/>
              </a:rPr>
              <a:t>.</a:t>
            </a:r>
            <a:endParaRPr lang="en-US" sz="2400" dirty="0">
              <a:solidFill>
                <a:srgbClr val="FFFFFF"/>
              </a:solidFill>
              <a:latin typeface="Tahoma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E07FC9-72FF-43C9-8CEC-EAA7D7652721}"/>
              </a:ext>
            </a:extLst>
          </p:cNvPr>
          <p:cNvGrpSpPr/>
          <p:nvPr/>
        </p:nvGrpSpPr>
        <p:grpSpPr>
          <a:xfrm>
            <a:off x="6927779" y="556672"/>
            <a:ext cx="5050285" cy="869075"/>
            <a:chOff x="5070081" y="451121"/>
            <a:chExt cx="3787714" cy="651806"/>
          </a:xfrm>
        </p:grpSpPr>
        <p:sp>
          <p:nvSpPr>
            <p:cNvPr id="29" name="TextBox 28"/>
            <p:cNvSpPr txBox="1"/>
            <p:nvPr/>
          </p:nvSpPr>
          <p:spPr>
            <a:xfrm>
              <a:off x="5072868" y="451121"/>
              <a:ext cx="3784927" cy="315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 latinLnBrk="0"/>
              <a:r>
                <a:rPr lang="ko-KR" altLang="en-US" sz="2133" dirty="0">
                  <a:solidFill>
                    <a:srgbClr val="00E296"/>
                  </a:solidFill>
                  <a:latin typeface="Tahoma"/>
                </a:rPr>
                <a:t>운영 스토리지 통합</a:t>
              </a:r>
              <a:endParaRPr lang="en-US" sz="2133" baseline="30000" dirty="0">
                <a:solidFill>
                  <a:srgbClr val="00E296"/>
                </a:solidFill>
                <a:latin typeface="Tahoma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3C0E74-AB1E-4657-995F-181AF94BF4C4}"/>
                </a:ext>
              </a:extLst>
            </p:cNvPr>
            <p:cNvSpPr/>
            <p:nvPr/>
          </p:nvSpPr>
          <p:spPr>
            <a:xfrm>
              <a:off x="5070081" y="664346"/>
              <a:ext cx="3459138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7" latinLnBrk="0"/>
              <a:r>
                <a:rPr lang="en-US" altLang="ko-KR" sz="1600" dirty="0">
                  <a:solidFill>
                    <a:srgbClr val="FFFFFF"/>
                  </a:solidFill>
                  <a:latin typeface="Tahoma"/>
                </a:rPr>
                <a:t>Veeam</a:t>
              </a:r>
              <a:r>
                <a:rPr lang="ko-KR" altLang="en-US" sz="1600" dirty="0">
                  <a:solidFill>
                    <a:srgbClr val="FFFFFF"/>
                  </a:solidFill>
                  <a:latin typeface="Tahoma"/>
                </a:rPr>
                <a:t>의 운영 스토리지 통합 기능으로 고객의 운영 환경에 미치는 영향을 최소화합니다</a:t>
              </a:r>
              <a:r>
                <a:rPr lang="en-US" altLang="ko-KR" sz="1600" dirty="0">
                  <a:solidFill>
                    <a:srgbClr val="FFFFFF"/>
                  </a:solidFill>
                  <a:latin typeface="Tahoma"/>
                </a:rPr>
                <a:t>.</a:t>
              </a:r>
              <a:endParaRPr lang="en-US" sz="1600" dirty="0">
                <a:solidFill>
                  <a:srgbClr val="FFFFFF"/>
                </a:solidFill>
                <a:latin typeface="Tahoma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A5C36C-EFB2-4933-9D37-561D788295C6}"/>
              </a:ext>
            </a:extLst>
          </p:cNvPr>
          <p:cNvGrpSpPr/>
          <p:nvPr/>
        </p:nvGrpSpPr>
        <p:grpSpPr>
          <a:xfrm>
            <a:off x="6927781" y="2024109"/>
            <a:ext cx="4654621" cy="879774"/>
            <a:chOff x="5073118" y="1613255"/>
            <a:chExt cx="3490966" cy="6598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B7137F9-4989-4567-850E-9A6F5140636D}"/>
                </a:ext>
              </a:extLst>
            </p:cNvPr>
            <p:cNvSpPr/>
            <p:nvPr/>
          </p:nvSpPr>
          <p:spPr>
            <a:xfrm>
              <a:off x="5073118" y="1834504"/>
              <a:ext cx="3490966" cy="438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7" latinLnBrk="0"/>
              <a:r>
                <a:rPr lang="ko-KR" altLang="en-US" sz="1600" dirty="0">
                  <a:solidFill>
                    <a:srgbClr val="FFFFFF"/>
                  </a:solidFill>
                  <a:latin typeface="Tahoma"/>
                </a:rPr>
                <a:t>백업 스토리지 하드웨어 비용을 줄이고 스토리지 성능 최적화 및 가용성을 향상시킵니다</a:t>
              </a:r>
              <a:r>
                <a:rPr lang="en-US" altLang="ko-KR" sz="1600" dirty="0">
                  <a:solidFill>
                    <a:srgbClr val="FFFFFF"/>
                  </a:solidFill>
                  <a:latin typeface="Tahoma"/>
                </a:rPr>
                <a:t>.</a:t>
              </a:r>
              <a:endParaRPr lang="en-US" sz="1600" dirty="0">
                <a:solidFill>
                  <a:srgbClr val="FFFFFF"/>
                </a:solidFill>
                <a:latin typeface="Tahoma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75175" y="1613255"/>
              <a:ext cx="2988174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 latinLnBrk="0"/>
              <a:r>
                <a:rPr lang="ko-KR" altLang="en-US" sz="2133" dirty="0">
                  <a:solidFill>
                    <a:srgbClr val="00E296"/>
                  </a:solidFill>
                  <a:latin typeface="Tahoma"/>
                </a:rPr>
                <a:t>무한확장</a:t>
              </a:r>
              <a:r>
                <a:rPr lang="en-US" altLang="ko-KR" sz="1867" dirty="0">
                  <a:solidFill>
                    <a:srgbClr val="00E296"/>
                  </a:solidFill>
                  <a:latin typeface="Tahoma"/>
                </a:rPr>
                <a:t>(</a:t>
              </a:r>
              <a:r>
                <a:rPr lang="en-US" sz="1867" dirty="0">
                  <a:solidFill>
                    <a:srgbClr val="00E296"/>
                  </a:solidFill>
                  <a:latin typeface="Tahoma"/>
                </a:rPr>
                <a:t>Scale-out)</a:t>
              </a:r>
              <a:r>
                <a:rPr lang="en-US" sz="2133" dirty="0">
                  <a:solidFill>
                    <a:srgbClr val="00E296"/>
                  </a:solidFill>
                  <a:latin typeface="Tahoma"/>
                </a:rPr>
                <a:t> </a:t>
              </a:r>
              <a:r>
                <a:rPr lang="ko-KR" altLang="en-US" sz="2133" dirty="0">
                  <a:solidFill>
                    <a:srgbClr val="00E296"/>
                  </a:solidFill>
                  <a:latin typeface="Tahoma"/>
                </a:rPr>
                <a:t>백업 저장소</a:t>
              </a:r>
              <a:endParaRPr lang="en-US" sz="2133" dirty="0">
                <a:solidFill>
                  <a:srgbClr val="00E296"/>
                </a:solidFill>
                <a:latin typeface="Tahoma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354129-070A-4112-88E1-47710E04DD4C}"/>
              </a:ext>
            </a:extLst>
          </p:cNvPr>
          <p:cNvGrpSpPr/>
          <p:nvPr/>
        </p:nvGrpSpPr>
        <p:grpSpPr>
          <a:xfrm>
            <a:off x="6836275" y="3502249"/>
            <a:ext cx="5138072" cy="1400067"/>
            <a:chOff x="5004490" y="2598747"/>
            <a:chExt cx="3853554" cy="1050050"/>
          </a:xfrm>
        </p:grpSpPr>
        <p:sp>
          <p:nvSpPr>
            <p:cNvPr id="34" name="TextBox 33"/>
            <p:cNvSpPr txBox="1"/>
            <p:nvPr/>
          </p:nvSpPr>
          <p:spPr>
            <a:xfrm>
              <a:off x="5004490" y="2598747"/>
              <a:ext cx="2796680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 latinLnBrk="0"/>
              <a:r>
                <a:rPr lang="ko-KR" altLang="en-US" sz="2133" dirty="0">
                  <a:solidFill>
                    <a:srgbClr val="00E296"/>
                  </a:solidFill>
                  <a:latin typeface="Tahoma"/>
                </a:rPr>
                <a:t>어플리케이션 자동 인식 백업</a:t>
              </a:r>
              <a:endParaRPr lang="en-US" sz="2133" dirty="0">
                <a:solidFill>
                  <a:srgbClr val="00E296"/>
                </a:solidFill>
                <a:latin typeface="Tahom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CCC2BE7-9033-4CCE-9FE3-959B06183B1A}"/>
                </a:ext>
              </a:extLst>
            </p:cNvPr>
            <p:cNvSpPr/>
            <p:nvPr/>
          </p:nvSpPr>
          <p:spPr>
            <a:xfrm>
              <a:off x="5073117" y="2840883"/>
              <a:ext cx="3784927" cy="8079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7" latinLnBrk="0"/>
              <a:r>
                <a:rPr lang="en-US" altLang="ko-KR" sz="1600" dirty="0">
                  <a:solidFill>
                    <a:srgbClr val="FFFFFF"/>
                  </a:solidFill>
                  <a:latin typeface="Tahoma"/>
                </a:rPr>
                <a:t>SQL Server, Oracle, SAP HANA, Active Directory, SharePoint </a:t>
              </a:r>
              <a:r>
                <a:rPr lang="ko-KR" altLang="en-US" sz="1600" dirty="0">
                  <a:solidFill>
                    <a:srgbClr val="FFFFFF"/>
                  </a:solidFill>
                  <a:latin typeface="Tahoma"/>
                </a:rPr>
                <a:t>및 </a:t>
              </a:r>
              <a:r>
                <a:rPr lang="en-US" altLang="ko-KR" sz="1600" dirty="0">
                  <a:solidFill>
                    <a:srgbClr val="FFFFFF"/>
                  </a:solidFill>
                  <a:latin typeface="Tahoma"/>
                </a:rPr>
                <a:t>Exchange</a:t>
              </a:r>
              <a:r>
                <a:rPr lang="ko-KR" altLang="en-US" sz="1600" dirty="0">
                  <a:solidFill>
                    <a:srgbClr val="FFFFFF"/>
                  </a:solidFill>
                  <a:latin typeface="Tahoma"/>
                </a:rPr>
                <a:t>를 포함한 모든 엔터프라이즈 어플리케이션을 위해 별도 에이전트 없이 백업 시 자동 인식 처리 지원을 제공합니다</a:t>
              </a:r>
              <a:r>
                <a:rPr lang="en-US" altLang="ko-KR" sz="1600" dirty="0">
                  <a:solidFill>
                    <a:srgbClr val="FFFFFF"/>
                  </a:solidFill>
                  <a:latin typeface="Tahoma"/>
                </a:rPr>
                <a:t>.</a:t>
              </a:r>
              <a:endParaRPr lang="en-US" sz="1600" dirty="0">
                <a:solidFill>
                  <a:srgbClr val="FFFFFF"/>
                </a:solidFill>
                <a:latin typeface="Tahoma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195AE5-C7D5-4E35-91ED-F51B57806741}"/>
              </a:ext>
            </a:extLst>
          </p:cNvPr>
          <p:cNvGrpSpPr/>
          <p:nvPr/>
        </p:nvGrpSpPr>
        <p:grpSpPr>
          <a:xfrm>
            <a:off x="6927777" y="5008235"/>
            <a:ext cx="4654624" cy="1172672"/>
            <a:chOff x="5073117" y="3789793"/>
            <a:chExt cx="3490968" cy="879504"/>
          </a:xfrm>
        </p:grpSpPr>
        <p:sp>
          <p:nvSpPr>
            <p:cNvPr id="21" name="TextBox 20"/>
            <p:cNvSpPr txBox="1"/>
            <p:nvPr/>
          </p:nvSpPr>
          <p:spPr>
            <a:xfrm>
              <a:off x="5073117" y="3789793"/>
              <a:ext cx="2449229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 latinLnBrk="0"/>
              <a:r>
                <a:rPr lang="ko-KR" altLang="en-US" sz="2133" dirty="0">
                  <a:solidFill>
                    <a:srgbClr val="00E296"/>
                  </a:solidFill>
                  <a:latin typeface="Tahoma"/>
                </a:rPr>
                <a:t>백업 및 복제 데이터 검증</a:t>
              </a:r>
              <a:endParaRPr lang="en-US" sz="2133" dirty="0">
                <a:solidFill>
                  <a:srgbClr val="00E296"/>
                </a:solidFill>
                <a:latin typeface="Tahoma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641D073-3284-433E-B21B-8E4A97DC6112}"/>
                </a:ext>
              </a:extLst>
            </p:cNvPr>
            <p:cNvSpPr/>
            <p:nvPr/>
          </p:nvSpPr>
          <p:spPr>
            <a:xfrm>
              <a:off x="5073117" y="4046049"/>
              <a:ext cx="3490968" cy="6232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77" latinLnBrk="0"/>
              <a:r>
                <a:rPr lang="ko-KR" altLang="en-US" sz="1600" dirty="0">
                  <a:solidFill>
                    <a:srgbClr val="FFFFFF"/>
                  </a:solidFill>
                  <a:latin typeface="Tahoma"/>
                </a:rPr>
                <a:t>백업 시간에 영향 없이 </a:t>
              </a:r>
              <a:r>
                <a:rPr lang="ko-KR" altLang="en-US" sz="1600" dirty="0" err="1">
                  <a:solidFill>
                    <a:srgbClr val="FFFFFF"/>
                  </a:solidFill>
                  <a:latin typeface="Tahoma"/>
                </a:rPr>
                <a:t>샌드박스</a:t>
              </a:r>
              <a:r>
                <a:rPr lang="ko-KR" altLang="en-US" sz="1600" dirty="0">
                  <a:solidFill>
                    <a:srgbClr val="FFFFFF"/>
                  </a:solidFill>
                  <a:latin typeface="Tahoma"/>
                </a:rPr>
                <a:t> 테스트 환경을 지속적으로 자동 생성 모든 백업 및 복제 데이터 복구 가능성을 자동 확인하십시오</a:t>
              </a:r>
              <a:r>
                <a:rPr lang="en-US" altLang="ko-KR" sz="1600" dirty="0">
                  <a:solidFill>
                    <a:srgbClr val="FFFFFF"/>
                  </a:solidFill>
                  <a:latin typeface="Tahoma"/>
                </a:rPr>
                <a:t>.</a:t>
              </a:r>
              <a:endParaRPr lang="en-US" sz="1600" dirty="0">
                <a:solidFill>
                  <a:srgbClr val="FFFFFF"/>
                </a:solidFill>
                <a:latin typeface="Tahoma"/>
              </a:endParaRPr>
            </a:p>
          </p:txBody>
        </p:sp>
      </p:grpSp>
      <p:sp>
        <p:nvSpPr>
          <p:cNvPr id="30" name="Title 2">
            <a:extLst>
              <a:ext uri="{FF2B5EF4-FFF2-40B4-BE49-F238E27FC236}">
                <a16:creationId xmlns:a16="http://schemas.microsoft.com/office/drawing/2014/main" id="{634B72B4-ABB5-4974-B8C4-0E27F138F7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58512"/>
            <a:ext cx="5172723" cy="1641347"/>
          </a:xfrm>
        </p:spPr>
        <p:txBody>
          <a:bodyPr anchor="ctr"/>
          <a:lstStyle/>
          <a:p>
            <a:pPr algn="r"/>
            <a:r>
              <a:rPr lang="ko-KR" altLang="en-US" sz="5333" dirty="0"/>
              <a:t>데이터 </a:t>
            </a:r>
            <a:br>
              <a:rPr lang="en-US" altLang="ko-KR" sz="5333" dirty="0"/>
            </a:br>
            <a:r>
              <a:rPr lang="ko-KR" altLang="en-US" sz="5333" dirty="0"/>
              <a:t>손실 완화</a:t>
            </a:r>
            <a:endParaRPr lang="en-US" sz="2667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D346484-3A82-431A-B4A4-FC5FF7A1A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0639" y="576754"/>
            <a:ext cx="571500" cy="698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9844F24-A29A-4A6B-B16B-F461D1823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32539" y="2102294"/>
            <a:ext cx="647700" cy="6477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875A492-22CC-4E6B-8587-6534A73CB6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07139" y="3613996"/>
            <a:ext cx="698500" cy="584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F453E10-1CE9-4BF3-AA28-B38CE2BF2D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88089" y="5044195"/>
            <a:ext cx="736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1466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6817805" y="2058944"/>
            <a:ext cx="190494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latinLnBrk="0"/>
            <a:r>
              <a:rPr lang="en-US" sz="2133" dirty="0">
                <a:solidFill>
                  <a:srgbClr val="00E296"/>
                </a:solidFill>
                <a:latin typeface="Tahoma"/>
              </a:rPr>
              <a:t>Veeam </a:t>
            </a:r>
            <a:r>
              <a:rPr lang="ko-KR" altLang="en-US" sz="2133" dirty="0">
                <a:solidFill>
                  <a:srgbClr val="00E296"/>
                </a:solidFill>
                <a:latin typeface="Tahoma"/>
              </a:rPr>
              <a:t>탐색기</a:t>
            </a:r>
            <a:endParaRPr lang="en-US" sz="2133" baseline="30000" dirty="0">
              <a:solidFill>
                <a:srgbClr val="00E296"/>
              </a:solidFill>
              <a:latin typeface="Tahom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C2FCF8-AF16-4EE6-9F6D-97483E1F04E2}"/>
              </a:ext>
            </a:extLst>
          </p:cNvPr>
          <p:cNvSpPr txBox="1"/>
          <p:nvPr/>
        </p:nvSpPr>
        <p:spPr>
          <a:xfrm>
            <a:off x="6817804" y="2354471"/>
            <a:ext cx="4126269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latinLnBrk="0"/>
            <a:r>
              <a:rPr lang="ko-KR" altLang="en-US" sz="1467" dirty="0">
                <a:solidFill>
                  <a:srgbClr val="FFFFFF"/>
                </a:solidFill>
                <a:latin typeface="Tahoma"/>
              </a:rPr>
              <a:t>미션 크리티컬 비즈니스 애플리케이션을 위한  개별 애플리케이션 항목  손쉽게 탐색</a:t>
            </a:r>
            <a:r>
              <a:rPr lang="en-US" altLang="ko-KR" sz="1467" dirty="0">
                <a:solidFill>
                  <a:srgbClr val="FFFFFF"/>
                </a:solidFill>
                <a:latin typeface="Tahoma"/>
              </a:rPr>
              <a:t>, </a:t>
            </a:r>
            <a:r>
              <a:rPr lang="ko-KR" altLang="en-US" sz="1467" dirty="0">
                <a:solidFill>
                  <a:srgbClr val="FFFFFF"/>
                </a:solidFill>
                <a:latin typeface="Tahoma"/>
              </a:rPr>
              <a:t>발견 및 복원</a:t>
            </a:r>
            <a:endParaRPr lang="en-US" sz="1467" dirty="0">
              <a:solidFill>
                <a:srgbClr val="FFFFFF"/>
              </a:solidFill>
              <a:latin typeface="Tahom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62773" y="761748"/>
            <a:ext cx="4819627" cy="872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latinLnBrk="0"/>
            <a:r>
              <a:rPr lang="en-US" sz="2133" dirty="0">
                <a:solidFill>
                  <a:srgbClr val="00E296"/>
                </a:solidFill>
                <a:latin typeface="Tahoma"/>
              </a:rPr>
              <a:t>VM </a:t>
            </a:r>
            <a:r>
              <a:rPr lang="ko-KR" altLang="en-US" sz="2133" dirty="0">
                <a:solidFill>
                  <a:srgbClr val="00E296"/>
                </a:solidFill>
                <a:latin typeface="Tahoma"/>
              </a:rPr>
              <a:t>즉시 복구</a:t>
            </a:r>
            <a:r>
              <a:rPr lang="en-US" altLang="ko-KR" sz="1867" dirty="0">
                <a:solidFill>
                  <a:srgbClr val="00E296"/>
                </a:solidFill>
                <a:latin typeface="Tahoma"/>
              </a:rPr>
              <a:t>(</a:t>
            </a:r>
            <a:r>
              <a:rPr lang="en-US" sz="1867" dirty="0">
                <a:solidFill>
                  <a:srgbClr val="00E296"/>
                </a:solidFill>
                <a:latin typeface="Tahoma"/>
              </a:rPr>
              <a:t>Instant VM Recovery)</a:t>
            </a:r>
            <a:endParaRPr lang="en-US" sz="2400" dirty="0">
              <a:solidFill>
                <a:srgbClr val="00E296"/>
              </a:solidFill>
              <a:latin typeface="Tahoma"/>
            </a:endParaRPr>
          </a:p>
          <a:p>
            <a:pPr defTabSz="914377" latinLnBrk="0"/>
            <a:r>
              <a:rPr lang="ko-KR" altLang="en-US" sz="1467" dirty="0">
                <a:solidFill>
                  <a:srgbClr val="FFFFFF"/>
                </a:solidFill>
                <a:latin typeface="Tahoma"/>
              </a:rPr>
              <a:t>백업 파일에서 </a:t>
            </a:r>
            <a:r>
              <a:rPr lang="en-US" altLang="ko-KR" sz="1467" dirty="0">
                <a:solidFill>
                  <a:srgbClr val="FFFFFF"/>
                </a:solidFill>
                <a:latin typeface="Tahoma"/>
              </a:rPr>
              <a:t>VM</a:t>
            </a:r>
            <a:r>
              <a:rPr lang="ko-KR" altLang="en-US" sz="1467" dirty="0">
                <a:solidFill>
                  <a:srgbClr val="FFFFFF"/>
                </a:solidFill>
                <a:latin typeface="Tahoma"/>
              </a:rPr>
              <a:t>으로 수분 이내 복원하여 서비스를 신속하게 복구합니다</a:t>
            </a:r>
            <a:r>
              <a:rPr lang="en-US" altLang="ko-KR" sz="1467" dirty="0">
                <a:solidFill>
                  <a:srgbClr val="FFFFFF"/>
                </a:solidFill>
                <a:latin typeface="Tahoma"/>
              </a:rPr>
              <a:t>.</a:t>
            </a:r>
            <a:endParaRPr lang="en-US" sz="1467" dirty="0">
              <a:solidFill>
                <a:srgbClr val="FFFFFF"/>
              </a:solidFill>
              <a:latin typeface="Tahom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817804" y="3565040"/>
            <a:ext cx="326563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latinLnBrk="0"/>
            <a:r>
              <a:rPr lang="ko-KR" altLang="en-US" sz="2133" dirty="0">
                <a:solidFill>
                  <a:srgbClr val="00E296"/>
                </a:solidFill>
                <a:latin typeface="Tahoma"/>
              </a:rPr>
              <a:t>개별 파일 단위 즉시 복구</a:t>
            </a:r>
            <a:endParaRPr lang="en-US" sz="2133" dirty="0">
              <a:solidFill>
                <a:srgbClr val="00E296"/>
              </a:solidFill>
              <a:latin typeface="Tahom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EDBAE8-7D95-49B8-BEC1-C48C7E3E5842}"/>
              </a:ext>
            </a:extLst>
          </p:cNvPr>
          <p:cNvSpPr txBox="1"/>
          <p:nvPr/>
        </p:nvSpPr>
        <p:spPr>
          <a:xfrm>
            <a:off x="6817804" y="3877785"/>
            <a:ext cx="4126269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latinLnBrk="0"/>
            <a:r>
              <a:rPr lang="ko-KR" altLang="en-US" sz="1467" dirty="0">
                <a:solidFill>
                  <a:srgbClr val="FFFFFF"/>
                </a:solidFill>
                <a:latin typeface="Tahoma"/>
              </a:rPr>
              <a:t>사전 작업 없이 이미지 기반 백업에서 직접 개별 </a:t>
            </a:r>
            <a:r>
              <a:rPr lang="en-US" altLang="ko-KR" sz="1467" dirty="0">
                <a:solidFill>
                  <a:srgbClr val="FFFFFF"/>
                </a:solidFill>
                <a:latin typeface="Tahoma"/>
              </a:rPr>
              <a:t>OS </a:t>
            </a:r>
            <a:r>
              <a:rPr lang="ko-KR" altLang="en-US" sz="1467" dirty="0">
                <a:solidFill>
                  <a:srgbClr val="FFFFFF"/>
                </a:solidFill>
                <a:latin typeface="Tahoma"/>
              </a:rPr>
              <a:t>파일 및 폴더를 손쉽게 복구</a:t>
            </a:r>
            <a:endParaRPr lang="en-US" sz="1467" dirty="0">
              <a:solidFill>
                <a:srgbClr val="FFFFFF"/>
              </a:solidFill>
              <a:latin typeface="Tahom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17804" y="4967739"/>
            <a:ext cx="340227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latinLnBrk="0"/>
            <a:r>
              <a:rPr lang="en-US" sz="2133" dirty="0">
                <a:solidFill>
                  <a:srgbClr val="00E296"/>
                </a:solidFill>
                <a:latin typeface="Tahoma"/>
              </a:rPr>
              <a:t>Azure, AWS</a:t>
            </a:r>
            <a:r>
              <a:rPr lang="ko-KR" altLang="en-US" sz="2133" dirty="0">
                <a:solidFill>
                  <a:srgbClr val="00E296"/>
                </a:solidFill>
                <a:latin typeface="Tahoma"/>
              </a:rPr>
              <a:t>으로 직접 복구</a:t>
            </a:r>
            <a:endParaRPr lang="en-US" sz="2133" dirty="0">
              <a:solidFill>
                <a:srgbClr val="00E296"/>
              </a:solidFill>
              <a:latin typeface="Tahom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31C1C1-BFD3-4A30-A157-E5FE5E4BEF8C}"/>
              </a:ext>
            </a:extLst>
          </p:cNvPr>
          <p:cNvSpPr txBox="1"/>
          <p:nvPr/>
        </p:nvSpPr>
        <p:spPr>
          <a:xfrm>
            <a:off x="6817804" y="5287459"/>
            <a:ext cx="4592776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latinLnBrk="0"/>
            <a:r>
              <a:rPr lang="ko-KR" altLang="en-US" sz="1467" dirty="0">
                <a:solidFill>
                  <a:srgbClr val="FFFFFF"/>
                </a:solidFill>
                <a:latin typeface="Tahoma"/>
              </a:rPr>
              <a:t>필요 시 퍼블릭 클라우드를 복구 사이트로 설정하여 백업 데이터에서 </a:t>
            </a:r>
            <a:r>
              <a:rPr lang="en-US" altLang="ko-KR" sz="1467" dirty="0">
                <a:solidFill>
                  <a:srgbClr val="FFFFFF"/>
                </a:solidFill>
                <a:latin typeface="Tahoma"/>
              </a:rPr>
              <a:t>Azure VM </a:t>
            </a:r>
            <a:r>
              <a:rPr lang="ko-KR" altLang="en-US" sz="1467" dirty="0">
                <a:solidFill>
                  <a:srgbClr val="FFFFFF"/>
                </a:solidFill>
                <a:latin typeface="Tahoma"/>
              </a:rPr>
              <a:t>및 </a:t>
            </a:r>
            <a:r>
              <a:rPr lang="en-US" altLang="ko-KR" sz="1467" dirty="0">
                <a:solidFill>
                  <a:srgbClr val="FFFFFF"/>
                </a:solidFill>
                <a:latin typeface="Tahoma"/>
              </a:rPr>
              <a:t>AWS EC2</a:t>
            </a:r>
            <a:r>
              <a:rPr lang="ko-KR" altLang="en-US" sz="1467" dirty="0">
                <a:solidFill>
                  <a:srgbClr val="FFFFFF"/>
                </a:solidFill>
                <a:latin typeface="Tahoma"/>
              </a:rPr>
              <a:t>로 신속하게 복구</a:t>
            </a:r>
            <a:endParaRPr lang="en-US" sz="1467" dirty="0">
              <a:solidFill>
                <a:srgbClr val="FFFFFF"/>
              </a:solidFill>
              <a:latin typeface="Tahoma"/>
            </a:endParaRP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AD2BD900-D3D2-43BC-AFEB-A5A9CB73C3C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956425"/>
            <a:ext cx="4607984" cy="2790636"/>
          </a:xfrm>
        </p:spPr>
        <p:txBody>
          <a:bodyPr anchor="ctr"/>
          <a:lstStyle/>
          <a:p>
            <a:pPr algn="r"/>
            <a:r>
              <a:rPr lang="ko-KR" altLang="en-US" sz="5333" dirty="0"/>
              <a:t>가용성</a:t>
            </a:r>
            <a:br>
              <a:rPr lang="en-US" altLang="ko-KR" sz="5333" dirty="0"/>
            </a:br>
            <a:r>
              <a:rPr lang="ko-KR" altLang="en-US" sz="5333" dirty="0"/>
              <a:t>극대화</a:t>
            </a:r>
            <a:br>
              <a:rPr lang="en-US" sz="5333" dirty="0"/>
            </a:br>
            <a:r>
              <a:rPr lang="ko-KR" altLang="en-US" sz="1867" dirty="0">
                <a:solidFill>
                  <a:schemeClr val="bg1"/>
                </a:solidFill>
                <a:latin typeface="+mn-lt"/>
                <a:cs typeface="+mn-cs"/>
              </a:rPr>
              <a:t>계획되지 않은 운영 서비스 중지 시간을 최대한 줄이고 백업 데이터로 손쉽고 빠르게 서비스 즉시 재개 및 복구를 수행합니다</a:t>
            </a:r>
            <a:r>
              <a:rPr lang="en-US" altLang="ko-KR" sz="1867" dirty="0">
                <a:solidFill>
                  <a:schemeClr val="bg1"/>
                </a:solidFill>
                <a:latin typeface="+mn-lt"/>
                <a:cs typeface="+mn-cs"/>
              </a:rPr>
              <a:t>.</a:t>
            </a:r>
            <a:endParaRPr lang="en-US" sz="1867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D790A0A-3B49-4764-BDB1-11C895024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0357" y="761744"/>
            <a:ext cx="736600" cy="7366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FFE05DC-0EC0-43F7-B4FC-C307E42A9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0209" y="2127153"/>
            <a:ext cx="596900" cy="7239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CB680B7-C1D3-404C-B16C-B23E5D2E22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87509" y="3659999"/>
            <a:ext cx="723900" cy="609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A492287-F9DE-4057-A50A-0E30E31B8B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30357" y="5123224"/>
            <a:ext cx="7366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0171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937933" y="619236"/>
            <a:ext cx="4551024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latinLnBrk="0"/>
            <a:r>
              <a:rPr lang="ko-KR" altLang="en-US" sz="2133">
                <a:solidFill>
                  <a:srgbClr val="00E296"/>
                </a:solidFill>
                <a:latin typeface="Tahoma"/>
              </a:rPr>
              <a:t>중앙 </a:t>
            </a:r>
            <a:r>
              <a:rPr lang="ko-KR" altLang="en-US" sz="2133" dirty="0" err="1">
                <a:solidFill>
                  <a:srgbClr val="00E296"/>
                </a:solidFill>
                <a:latin typeface="Tahoma"/>
              </a:rPr>
              <a:t>집중식</a:t>
            </a:r>
            <a:r>
              <a:rPr lang="ko-KR" altLang="en-US" sz="2133" dirty="0">
                <a:solidFill>
                  <a:srgbClr val="00E296"/>
                </a:solidFill>
                <a:latin typeface="Tahoma"/>
              </a:rPr>
              <a:t> 관리</a:t>
            </a:r>
            <a:endParaRPr lang="en-US" sz="2133" baseline="30000" dirty="0">
              <a:solidFill>
                <a:srgbClr val="00E296"/>
              </a:solidFill>
              <a:latin typeface="Tahoma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8535B5-99A3-4575-8672-7C83C1E5FFCC}"/>
              </a:ext>
            </a:extLst>
          </p:cNvPr>
          <p:cNvSpPr/>
          <p:nvPr/>
        </p:nvSpPr>
        <p:spPr>
          <a:xfrm>
            <a:off x="6937935" y="939825"/>
            <a:ext cx="48955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latinLnBrk="0"/>
            <a:r>
              <a:rPr lang="ko-KR" altLang="en-US" sz="1600" dirty="0">
                <a:solidFill>
                  <a:srgbClr val="FFFFFF"/>
                </a:solidFill>
                <a:latin typeface="Tahoma"/>
              </a:rPr>
              <a:t>위치에 상관 없이 단일 콘솔을 통해 가상 및 에이전트 기반 백업 및 복구 작업을 손쉽게 관리합니다</a:t>
            </a:r>
            <a:r>
              <a:rPr lang="en-US" altLang="ko-KR" sz="1600" dirty="0">
                <a:solidFill>
                  <a:srgbClr val="FFFFFF"/>
                </a:solidFill>
                <a:latin typeface="Tahoma"/>
              </a:rPr>
              <a:t>.</a:t>
            </a:r>
            <a:endParaRPr lang="en-US" sz="1600" dirty="0">
              <a:solidFill>
                <a:srgbClr val="FFFFFF"/>
              </a:solidFill>
              <a:latin typeface="Tahom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37934" y="2059397"/>
            <a:ext cx="345479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latinLnBrk="0"/>
            <a:r>
              <a:rPr lang="ko-KR" altLang="en-US" sz="2133">
                <a:solidFill>
                  <a:srgbClr val="00E296"/>
                </a:solidFill>
                <a:latin typeface="Tahoma"/>
              </a:rPr>
              <a:t>에이전트 모니터링 및 경고</a:t>
            </a:r>
            <a:endParaRPr lang="en-US" sz="2133" baseline="30000" dirty="0">
              <a:solidFill>
                <a:srgbClr val="00E296"/>
              </a:solidFill>
              <a:latin typeface="Tahom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BD9664-A06F-4818-B27D-C450D28E4B38}"/>
              </a:ext>
            </a:extLst>
          </p:cNvPr>
          <p:cNvSpPr/>
          <p:nvPr/>
        </p:nvSpPr>
        <p:spPr>
          <a:xfrm>
            <a:off x="6937935" y="2407043"/>
            <a:ext cx="4895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latinLnBrk="0"/>
            <a:r>
              <a:rPr lang="ko-KR" altLang="en-US" sz="1600" dirty="0">
                <a:solidFill>
                  <a:srgbClr val="FFFFFF"/>
                </a:solidFill>
                <a:latin typeface="Tahoma"/>
              </a:rPr>
              <a:t>모든 백업 관리 복잡성을 줄이고 사전 예방적 모니터링 및 보고 기능으로 가상화 및 백업 환경을 관리하는 시간을 절약합니다</a:t>
            </a:r>
            <a:r>
              <a:rPr lang="en-US" altLang="ko-KR" sz="1600" dirty="0">
                <a:solidFill>
                  <a:srgbClr val="FFFFFF"/>
                </a:solidFill>
                <a:latin typeface="Tahoma"/>
              </a:rPr>
              <a:t>.</a:t>
            </a:r>
            <a:endParaRPr lang="en-US" sz="1600" dirty="0">
              <a:solidFill>
                <a:srgbClr val="FFFFFF"/>
              </a:solidFill>
              <a:latin typeface="Tahom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37934" y="3572651"/>
            <a:ext cx="199926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latinLnBrk="0"/>
            <a:r>
              <a:rPr lang="ko-KR" altLang="en-US" sz="2133" dirty="0">
                <a:solidFill>
                  <a:srgbClr val="00E296"/>
                </a:solidFill>
                <a:latin typeface="Tahoma"/>
              </a:rPr>
              <a:t>백업 준수 보고</a:t>
            </a:r>
            <a:endParaRPr lang="en-US" sz="2133" dirty="0">
              <a:solidFill>
                <a:srgbClr val="00E296"/>
              </a:solidFill>
              <a:latin typeface="Tahom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622AAA-D6D0-4822-A93A-E50E3D60E1C6}"/>
              </a:ext>
            </a:extLst>
          </p:cNvPr>
          <p:cNvSpPr/>
          <p:nvPr/>
        </p:nvSpPr>
        <p:spPr>
          <a:xfrm>
            <a:off x="6937935" y="3925251"/>
            <a:ext cx="48955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latinLnBrk="0"/>
            <a:r>
              <a:rPr lang="ko-KR" altLang="en-US" sz="1600" dirty="0">
                <a:solidFill>
                  <a:srgbClr val="FFFFFF"/>
                </a:solidFill>
                <a:latin typeface="Tahoma"/>
              </a:rPr>
              <a:t>새로운 데이터 관리 및 컴플라이언스 보고로 위험 완화</a:t>
            </a:r>
            <a:endParaRPr lang="en-US" sz="1600" dirty="0">
              <a:solidFill>
                <a:srgbClr val="FFFFFF"/>
              </a:solidFill>
              <a:latin typeface="Tahom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37935" y="4893027"/>
            <a:ext cx="3456395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 latinLnBrk="0"/>
            <a:r>
              <a:rPr lang="ko-KR" altLang="en-US" sz="2133" dirty="0">
                <a:solidFill>
                  <a:srgbClr val="00E296"/>
                </a:solidFill>
                <a:latin typeface="Tahoma"/>
              </a:rPr>
              <a:t>비즈니스 및 기술 관점 </a:t>
            </a:r>
            <a:r>
              <a:rPr lang="en-US" altLang="ko-KR" sz="2133" dirty="0">
                <a:solidFill>
                  <a:srgbClr val="00E296"/>
                </a:solidFill>
                <a:latin typeface="Tahoma"/>
              </a:rPr>
              <a:t>GUI</a:t>
            </a:r>
            <a:endParaRPr lang="en-US" sz="2133" baseline="30000" dirty="0">
              <a:solidFill>
                <a:srgbClr val="00E296"/>
              </a:solidFill>
              <a:latin typeface="Tahoma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BD9664-A06F-4818-B27D-C450D28E4B38}"/>
              </a:ext>
            </a:extLst>
          </p:cNvPr>
          <p:cNvSpPr/>
          <p:nvPr/>
        </p:nvSpPr>
        <p:spPr>
          <a:xfrm>
            <a:off x="6937935" y="5240671"/>
            <a:ext cx="4895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 latinLnBrk="0"/>
            <a:r>
              <a:rPr lang="ko-KR" altLang="en-US" sz="1600" dirty="0">
                <a:solidFill>
                  <a:srgbClr val="FFFFFF"/>
                </a:solidFill>
                <a:latin typeface="Tahoma"/>
              </a:rPr>
              <a:t>요구 사항 및 우선 순위를 기반으로 비즈니스 또는 기술 관점에서 제시된 대시보드 및 리포팅을 통해 전체 가상 인프라에 대한 심층적인 통찰력 확보</a:t>
            </a:r>
            <a:endParaRPr lang="en-US" sz="1600" dirty="0">
              <a:solidFill>
                <a:srgbClr val="FFFFFF"/>
              </a:solidFill>
              <a:latin typeface="Tahoma"/>
            </a:endParaRP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2EBDAC97-896E-41FC-B125-4BC09675241D}"/>
              </a:ext>
            </a:extLst>
          </p:cNvPr>
          <p:cNvSpPr txBox="1">
            <a:spLocks/>
          </p:cNvSpPr>
          <p:nvPr/>
        </p:nvSpPr>
        <p:spPr>
          <a:xfrm>
            <a:off x="403013" y="2242766"/>
            <a:ext cx="4766489" cy="250331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0" baseline="0" dirty="0" smtClean="0">
                <a:ln w="3175">
                  <a:noFill/>
                </a:ln>
                <a:solidFill>
                  <a:srgbClr val="00B33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algn="r" defTabSz="914684"/>
            <a:r>
              <a:rPr lang="ko-KR" altLang="en-US" sz="5333" dirty="0">
                <a:solidFill>
                  <a:srgbClr val="93EB20"/>
                </a:solidFill>
                <a:latin typeface="Tahoma"/>
                <a:cs typeface="Tahoma" panose="020B0604030504040204" pitchFamily="34" charset="0"/>
              </a:rPr>
              <a:t>관리</a:t>
            </a:r>
            <a:endParaRPr lang="en-US" altLang="ko-KR" sz="5333" dirty="0">
              <a:solidFill>
                <a:srgbClr val="93EB20"/>
              </a:solidFill>
              <a:latin typeface="Tahoma"/>
              <a:cs typeface="Tahoma" panose="020B0604030504040204" pitchFamily="34" charset="0"/>
            </a:endParaRPr>
          </a:p>
          <a:p>
            <a:pPr algn="r" defTabSz="914684"/>
            <a:r>
              <a:rPr lang="ko-KR" altLang="en-US" sz="5333" dirty="0">
                <a:solidFill>
                  <a:srgbClr val="93EB20"/>
                </a:solidFill>
                <a:latin typeface="Tahoma"/>
                <a:cs typeface="Tahoma" panose="020B0604030504040204" pitchFamily="34" charset="0"/>
              </a:rPr>
              <a:t>간소화</a:t>
            </a:r>
            <a:br>
              <a:rPr lang="en-US" sz="5333" dirty="0">
                <a:latin typeface="Tahoma"/>
                <a:cs typeface="Tahoma" panose="020B0604030504040204" pitchFamily="34" charset="0"/>
              </a:rPr>
            </a:br>
            <a:r>
              <a:rPr lang="ko-KR" altLang="en-US" sz="1867" dirty="0">
                <a:solidFill>
                  <a:srgbClr val="FFFFFF"/>
                </a:solidFill>
                <a:latin typeface="Tahoma"/>
              </a:rPr>
              <a:t>사전 운영 및 비즈니스 성과 보장을 위한 관리 복잡성 제거 및 가시성 향상에 기여합니다</a:t>
            </a:r>
            <a:r>
              <a:rPr lang="en-US" altLang="ko-KR" sz="1867" dirty="0">
                <a:solidFill>
                  <a:srgbClr val="FFFFFF"/>
                </a:solidFill>
                <a:latin typeface="Tahoma"/>
              </a:rPr>
              <a:t>.</a:t>
            </a:r>
            <a:endParaRPr lang="en-US" sz="1867" dirty="0">
              <a:solidFill>
                <a:srgbClr val="FFFFFF"/>
              </a:solidFill>
              <a:latin typeface="Tahoma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EAE419F-31A7-406D-94EA-9EF2C273A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1718" y="742413"/>
            <a:ext cx="723900" cy="6604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43293C-7056-402D-9B93-9D9D82173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05368" y="2213364"/>
            <a:ext cx="736600" cy="558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A3CD27B-5010-4487-B292-229B432980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87918" y="3706479"/>
            <a:ext cx="571500" cy="736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519D4B3-48BC-4FBE-8B4C-EA25ACBBFC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43468" y="5077692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8817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36DD6F-4898-4611-97F4-51590348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00" y="228601"/>
            <a:ext cx="11151917" cy="738664"/>
          </a:xfrm>
        </p:spPr>
        <p:txBody>
          <a:bodyPr/>
          <a:lstStyle/>
          <a:p>
            <a:r>
              <a:rPr lang="ko-KR" dirty="0"/>
              <a:t>Veeam </a:t>
            </a:r>
            <a:r>
              <a:rPr lang="ko-KR" altLang="en-US" dirty="0"/>
              <a:t>차별성 요약</a:t>
            </a:r>
            <a:endParaRPr lang="ko-KR" altLang="en-US" sz="3200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D088B3-C158-48C2-B523-088318CFAA7A}"/>
              </a:ext>
            </a:extLst>
          </p:cNvPr>
          <p:cNvSpPr/>
          <p:nvPr/>
        </p:nvSpPr>
        <p:spPr>
          <a:xfrm>
            <a:off x="636140" y="5643203"/>
            <a:ext cx="11007325" cy="5355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67" b="1" i="1" dirty="0">
                <a:ln w="3175">
                  <a:noFill/>
                </a:ln>
                <a:solidFill>
                  <a:srgbClr val="00E296"/>
                </a:solidFill>
                <a:latin typeface="+mj-lt"/>
                <a:cs typeface="Tahoma" panose="020B0604030504040204" pitchFamily="34" charset="0"/>
              </a:rPr>
              <a:t>기업의 중요 자산인 </a:t>
            </a:r>
            <a:r>
              <a:rPr lang="ko-KR" altLang="en-US" sz="2667" b="1" i="1" dirty="0" err="1">
                <a:ln w="3175">
                  <a:noFill/>
                </a:ln>
                <a:solidFill>
                  <a:srgbClr val="00E296"/>
                </a:solidFill>
                <a:latin typeface="+mj-lt"/>
                <a:cs typeface="Tahoma" panose="020B0604030504040204" pitchFamily="34" charset="0"/>
              </a:rPr>
              <a:t>랩탑</a:t>
            </a:r>
            <a:r>
              <a:rPr lang="ko-KR" altLang="en-US" sz="2667" b="1" i="1" dirty="0">
                <a:ln w="3175">
                  <a:noFill/>
                </a:ln>
                <a:solidFill>
                  <a:srgbClr val="00E296"/>
                </a:solidFill>
                <a:latin typeface="+mj-lt"/>
                <a:cs typeface="Tahoma" panose="020B0604030504040204" pitchFamily="34" charset="0"/>
              </a:rPr>
              <a:t> 데이터 완벽 보호 및 규정 준수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8191EB-C411-4A47-AF0A-F6A12515C4CA}"/>
              </a:ext>
            </a:extLst>
          </p:cNvPr>
          <p:cNvGrpSpPr/>
          <p:nvPr/>
        </p:nvGrpSpPr>
        <p:grpSpPr>
          <a:xfrm>
            <a:off x="2489201" y="2440516"/>
            <a:ext cx="2152439" cy="2148191"/>
            <a:chOff x="1866900" y="1830387"/>
            <a:chExt cx="1614329" cy="1611143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DF6727A2-5F95-47E0-AC83-0A38AD512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12974" y="1830387"/>
              <a:ext cx="684000" cy="684000"/>
            </a:xfrm>
            <a:prstGeom prst="rect">
              <a:avLst/>
            </a:prstGeom>
          </p:spPr>
        </p:pic>
        <p:sp>
          <p:nvSpPr>
            <p:cNvPr id="11" name="Text Placeholder 2">
              <a:extLst>
                <a:ext uri="{FF2B5EF4-FFF2-40B4-BE49-F238E27FC236}">
                  <a16:creationId xmlns:a16="http://schemas.microsoft.com/office/drawing/2014/main" id="{5DB57FB9-5F8E-42E8-9F14-8C980C3CC7F0}"/>
                </a:ext>
              </a:extLst>
            </p:cNvPr>
            <p:cNvSpPr txBox="1">
              <a:spLocks/>
            </p:cNvSpPr>
            <p:nvPr/>
          </p:nvSpPr>
          <p:spPr>
            <a:xfrm>
              <a:off x="1939591" y="2795055"/>
              <a:ext cx="1468946" cy="6464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6013" rtl="0" eaLnBrk="1" latinLnBrk="0" hangingPunct="1">
                <a:lnSpc>
                  <a:spcPct val="100000"/>
                </a:lnSpc>
                <a:spcBef>
                  <a:spcPts val="0"/>
                </a:spcBef>
                <a:buSzPct val="90000"/>
                <a:buFont typeface="Arial" pitchFamily="34" charset="0"/>
                <a:buNone/>
                <a:defRPr sz="2000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266687" indent="-266687" algn="l" defTabSz="686013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/>
                </a:buClr>
                <a:buSzPct val="90000"/>
                <a:buFont typeface="Arial" pitchFamily="34" charset="0"/>
                <a:buChar char="•"/>
                <a:tabLst/>
                <a:defRPr sz="2000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686040" indent="-213197" algn="l" defTabSz="686013" rtl="0" eaLnBrk="1" latinLnBrk="0" hangingPunct="1">
                <a:lnSpc>
                  <a:spcPct val="90000"/>
                </a:lnSpc>
                <a:spcBef>
                  <a:spcPct val="20000"/>
                </a:spcBef>
                <a:buClr>
                  <a:schemeClr val="bg1"/>
                </a:buClr>
                <a:buSzPct val="90000"/>
                <a:buFont typeface="Arial" pitchFamily="34" charset="0"/>
                <a:buChar char="•"/>
                <a:defRPr sz="1800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112435" indent="-167938" algn="l" defTabSz="68601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86040" algn="l"/>
                </a:tabLst>
                <a:defRPr sz="1400" kern="1200" spc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285135" indent="-172702" algn="l" defTabSz="68601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1886535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540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548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554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3200"/>
                </a:spcAft>
              </a:pPr>
              <a:r>
                <a:rPr lang="ko-KR" altLang="en-US" sz="1867" dirty="0"/>
                <a:t>지능형 데이터 관리를 주도하는 검증된 방법</a:t>
              </a:r>
              <a:endParaRPr lang="en-US" altLang="ko-KR" sz="1867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9DA0919-2CCA-4A5A-9E67-BE141ED06D33}"/>
                </a:ext>
              </a:extLst>
            </p:cNvPr>
            <p:cNvCxnSpPr>
              <a:cxnSpLocks/>
            </p:cNvCxnSpPr>
            <p:nvPr/>
          </p:nvCxnSpPr>
          <p:spPr>
            <a:xfrm>
              <a:off x="1866900" y="2715240"/>
              <a:ext cx="1614329" cy="0"/>
            </a:xfrm>
            <a:prstGeom prst="line">
              <a:avLst/>
            </a:prstGeom>
            <a:ln w="12700">
              <a:gradFill>
                <a:gsLst>
                  <a:gs pos="0">
                    <a:srgbClr val="00E296">
                      <a:alpha val="0"/>
                    </a:srgbClr>
                  </a:gs>
                  <a:gs pos="50000">
                    <a:srgbClr val="00E296"/>
                  </a:gs>
                  <a:gs pos="100000">
                    <a:srgbClr val="00E296">
                      <a:alpha val="0"/>
                    </a:srgbClr>
                  </a:gs>
                </a:gsLst>
                <a:lin ang="0" scaled="0"/>
              </a:gra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6E6192-44FD-407B-8D5D-B63516A68A57}"/>
              </a:ext>
            </a:extLst>
          </p:cNvPr>
          <p:cNvGrpSpPr/>
          <p:nvPr/>
        </p:nvGrpSpPr>
        <p:grpSpPr>
          <a:xfrm>
            <a:off x="4978401" y="2078037"/>
            <a:ext cx="2152439" cy="2512606"/>
            <a:chOff x="3733800" y="1558527"/>
            <a:chExt cx="1614329" cy="188445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D87D5E-B7A8-4398-B309-B22053592979}"/>
                </a:ext>
              </a:extLst>
            </p:cNvPr>
            <p:cNvGrpSpPr/>
            <p:nvPr/>
          </p:nvGrpSpPr>
          <p:grpSpPr>
            <a:xfrm>
              <a:off x="3845713" y="1558527"/>
              <a:ext cx="1390502" cy="1884455"/>
              <a:chOff x="3845713" y="1732698"/>
              <a:chExt cx="1390502" cy="1884455"/>
            </a:xfrm>
          </p:grpSpPr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BF8B38B2-D554-4BC5-882A-AA6C418C2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022100" y="1732698"/>
                <a:ext cx="1008000" cy="955860"/>
              </a:xfrm>
              <a:prstGeom prst="rect">
                <a:avLst/>
              </a:prstGeom>
            </p:spPr>
          </p:pic>
          <p:sp>
            <p:nvSpPr>
              <p:cNvPr id="12" name="Text Placeholder 2">
                <a:extLst>
                  <a:ext uri="{FF2B5EF4-FFF2-40B4-BE49-F238E27FC236}">
                    <a16:creationId xmlns:a16="http://schemas.microsoft.com/office/drawing/2014/main" id="{62D733A9-4101-45B8-8F84-C330C83102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45713" y="2970678"/>
                <a:ext cx="1390502" cy="6464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686013" rtl="0" eaLnBrk="1" latinLnBrk="0" hangingPunct="1">
                  <a:lnSpc>
                    <a:spcPct val="100000"/>
                  </a:lnSpc>
                  <a:spcBef>
                    <a:spcPts val="0"/>
                  </a:spcBef>
                  <a:buSzPct val="90000"/>
                  <a:buFont typeface="Arial" pitchFamily="34" charset="0"/>
                  <a:buNone/>
                  <a:defRPr sz="2000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266687" indent="-266687" algn="l" defTabSz="686013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bg1"/>
                  </a:buClr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686040" indent="-213197" algn="l" defTabSz="68601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bg1"/>
                  </a:buClr>
                  <a:buSzPct val="90000"/>
                  <a:buFont typeface="Arial" pitchFamily="34" charset="0"/>
                  <a:buChar char="•"/>
                  <a:defRPr sz="1800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112435" indent="-167938" algn="l" defTabSz="68601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tabLst>
                    <a:tab pos="686040" algn="l"/>
                  </a:tabLst>
                  <a:defRPr sz="1400" kern="1200" spc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285135" indent="-172702" algn="l" defTabSz="68601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886535" indent="-171504" algn="l" defTabSz="68601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540" indent="-171504" algn="l" defTabSz="68601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548" indent="-171504" algn="l" defTabSz="68601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554" indent="-171504" algn="l" defTabSz="68601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3200"/>
                  </a:spcAft>
                </a:pPr>
                <a:r>
                  <a:rPr lang="ko-KR" altLang="en-US" sz="1867" dirty="0" err="1"/>
                  <a:t>인텔리전스</a:t>
                </a:r>
                <a:r>
                  <a:rPr lang="ko-KR" altLang="en-US" sz="1867" dirty="0"/>
                  <a:t> 기반의 모니터링</a:t>
                </a:r>
                <a:r>
                  <a:rPr lang="en-US" altLang="ko-KR" sz="1867" dirty="0"/>
                  <a:t>, </a:t>
                </a:r>
                <a:r>
                  <a:rPr lang="ko-KR" altLang="en-US" sz="1867" dirty="0"/>
                  <a:t>알림 및 개선</a:t>
                </a:r>
              </a:p>
            </p:txBody>
          </p:sp>
        </p:grp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78EC474-71B1-4391-A10B-F3E465C38376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2715240"/>
              <a:ext cx="1614329" cy="0"/>
            </a:xfrm>
            <a:prstGeom prst="line">
              <a:avLst/>
            </a:prstGeom>
            <a:ln w="12700">
              <a:gradFill>
                <a:gsLst>
                  <a:gs pos="0">
                    <a:srgbClr val="00E296">
                      <a:alpha val="0"/>
                    </a:srgbClr>
                  </a:gs>
                  <a:gs pos="50000">
                    <a:srgbClr val="00E296"/>
                  </a:gs>
                  <a:gs pos="100000">
                    <a:srgbClr val="00E296">
                      <a:alpha val="0"/>
                    </a:srgbClr>
                  </a:gs>
                </a:gsLst>
                <a:lin ang="0" scaled="0"/>
              </a:gra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77FB979-35ED-40CF-A3E4-C819FF07F25B}"/>
              </a:ext>
            </a:extLst>
          </p:cNvPr>
          <p:cNvGrpSpPr/>
          <p:nvPr/>
        </p:nvGrpSpPr>
        <p:grpSpPr>
          <a:xfrm>
            <a:off x="7213601" y="2416516"/>
            <a:ext cx="2181887" cy="2245546"/>
            <a:chOff x="5410200" y="1812387"/>
            <a:chExt cx="1636415" cy="168416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41FC4FD-8674-45BA-B24E-12518FD2E153}"/>
                </a:ext>
              </a:extLst>
            </p:cNvPr>
            <p:cNvGrpSpPr/>
            <p:nvPr/>
          </p:nvGrpSpPr>
          <p:grpSpPr>
            <a:xfrm>
              <a:off x="5549684" y="1812387"/>
              <a:ext cx="1496931" cy="1684160"/>
              <a:chOff x="5549684" y="1986558"/>
              <a:chExt cx="1496931" cy="1684160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E5C1EE10-63DA-453E-B892-02C4E7DB3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814392" y="1986558"/>
                <a:ext cx="907830" cy="720000"/>
              </a:xfrm>
              <a:prstGeom prst="rect">
                <a:avLst/>
              </a:prstGeom>
            </p:spPr>
          </p:pic>
          <p:sp>
            <p:nvSpPr>
              <p:cNvPr id="13" name="Text Placeholder 2">
                <a:extLst>
                  <a:ext uri="{FF2B5EF4-FFF2-40B4-BE49-F238E27FC236}">
                    <a16:creationId xmlns:a16="http://schemas.microsoft.com/office/drawing/2014/main" id="{EAE6E9BA-414F-479D-9D87-369F2C32D3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49684" y="3024243"/>
                <a:ext cx="1496931" cy="6464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686013" rtl="0" eaLnBrk="1" latinLnBrk="0" hangingPunct="1">
                  <a:lnSpc>
                    <a:spcPct val="100000"/>
                  </a:lnSpc>
                  <a:spcBef>
                    <a:spcPts val="0"/>
                  </a:spcBef>
                  <a:buSzPct val="90000"/>
                  <a:buFont typeface="Arial" pitchFamily="34" charset="0"/>
                  <a:buNone/>
                  <a:defRPr sz="2000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266687" indent="-266687" algn="l" defTabSz="686013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bg1"/>
                  </a:buClr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686040" indent="-213197" algn="l" defTabSz="68601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bg1"/>
                  </a:buClr>
                  <a:buSzPct val="90000"/>
                  <a:buFont typeface="Arial" pitchFamily="34" charset="0"/>
                  <a:buChar char="•"/>
                  <a:defRPr sz="1800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112435" indent="-167938" algn="l" defTabSz="68601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tabLst>
                    <a:tab pos="686040" algn="l"/>
                  </a:tabLst>
                  <a:defRPr sz="1400" kern="1200" spc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285135" indent="-172702" algn="l" defTabSz="68601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886535" indent="-171504" algn="l" defTabSz="68601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540" indent="-171504" algn="l" defTabSz="68601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548" indent="-171504" algn="l" defTabSz="68601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554" indent="-171504" algn="l" defTabSz="68601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3200"/>
                  </a:spcAft>
                </a:pPr>
                <a:r>
                  <a:rPr lang="ko-KR" altLang="en-US" sz="1867" dirty="0"/>
                  <a:t>비즈니스 가속화를 위한 </a:t>
                </a:r>
                <a:r>
                  <a:rPr lang="ko-KR" altLang="ko-KR" sz="1867" dirty="0"/>
                  <a:t>향상된 </a:t>
                </a:r>
                <a:r>
                  <a:rPr lang="ko-KR" altLang="en-US" sz="1867" dirty="0"/>
                  <a:t>데이터 활용</a:t>
                </a: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038D4C-35A8-43E9-A71C-C75F24469009}"/>
                </a:ext>
              </a:extLst>
            </p:cNvPr>
            <p:cNvCxnSpPr>
              <a:cxnSpLocks/>
            </p:cNvCxnSpPr>
            <p:nvPr/>
          </p:nvCxnSpPr>
          <p:spPr>
            <a:xfrm>
              <a:off x="5410200" y="2715240"/>
              <a:ext cx="1614329" cy="0"/>
            </a:xfrm>
            <a:prstGeom prst="line">
              <a:avLst/>
            </a:prstGeom>
            <a:ln w="12700">
              <a:gradFill>
                <a:gsLst>
                  <a:gs pos="0">
                    <a:srgbClr val="00E296">
                      <a:alpha val="0"/>
                    </a:srgbClr>
                  </a:gs>
                  <a:gs pos="50000">
                    <a:srgbClr val="00E296"/>
                  </a:gs>
                  <a:gs pos="100000">
                    <a:srgbClr val="00E296">
                      <a:alpha val="0"/>
                    </a:srgbClr>
                  </a:gs>
                </a:gsLst>
                <a:lin ang="0" scaled="0"/>
              </a:gra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1F9EB9-59BB-4482-B293-B0BCA4C888A6}"/>
              </a:ext>
            </a:extLst>
          </p:cNvPr>
          <p:cNvGrpSpPr/>
          <p:nvPr/>
        </p:nvGrpSpPr>
        <p:grpSpPr>
          <a:xfrm>
            <a:off x="9652000" y="2440516"/>
            <a:ext cx="2174240" cy="2722836"/>
            <a:chOff x="7239000" y="1830387"/>
            <a:chExt cx="1630680" cy="204212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9C0E05-CBCF-4C37-8855-8ED49E7749C1}"/>
                </a:ext>
              </a:extLst>
            </p:cNvPr>
            <p:cNvGrpSpPr/>
            <p:nvPr/>
          </p:nvGrpSpPr>
          <p:grpSpPr>
            <a:xfrm>
              <a:off x="7302830" y="1830387"/>
              <a:ext cx="1566850" cy="2042127"/>
              <a:chOff x="7302830" y="2004558"/>
              <a:chExt cx="1566850" cy="2042127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0A1363EE-5041-4A7D-9F99-72FB51D26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614889" y="2004558"/>
                <a:ext cx="912558" cy="688420"/>
              </a:xfrm>
              <a:prstGeom prst="rect">
                <a:avLst/>
              </a:prstGeom>
            </p:spPr>
          </p:pic>
          <p:sp>
            <p:nvSpPr>
              <p:cNvPr id="14" name="Text Placeholder 2">
                <a:extLst>
                  <a:ext uri="{FF2B5EF4-FFF2-40B4-BE49-F238E27FC236}">
                    <a16:creationId xmlns:a16="http://schemas.microsoft.com/office/drawing/2014/main" id="{143965CE-FF9D-4BD3-9C73-F5E3E84F66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02830" y="2969226"/>
                <a:ext cx="1566850" cy="107745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686013" rtl="0" eaLnBrk="1" latinLnBrk="0" hangingPunct="1">
                  <a:lnSpc>
                    <a:spcPct val="100000"/>
                  </a:lnSpc>
                  <a:spcBef>
                    <a:spcPts val="0"/>
                  </a:spcBef>
                  <a:buSzPct val="90000"/>
                  <a:buFont typeface="Arial" pitchFamily="34" charset="0"/>
                  <a:buNone/>
                  <a:defRPr sz="2000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266687" indent="-266687" algn="l" defTabSz="686013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bg1"/>
                  </a:buClr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686040" indent="-213197" algn="l" defTabSz="68601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bg1"/>
                  </a:buClr>
                  <a:buSzPct val="90000"/>
                  <a:buFont typeface="Arial" pitchFamily="34" charset="0"/>
                  <a:buChar char="•"/>
                  <a:defRPr sz="1800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112435" indent="-167938" algn="l" defTabSz="68601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tabLst>
                    <a:tab pos="686040" algn="l"/>
                  </a:tabLst>
                  <a:defRPr sz="1400" kern="1200" spc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285135" indent="-172702" algn="l" defTabSz="68601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886535" indent="-171504" algn="l" defTabSz="68601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540" indent="-171504" algn="l" defTabSz="68601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548" indent="-171504" algn="l" defTabSz="68601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554" indent="-171504" algn="l" defTabSz="68601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3200"/>
                  </a:spcAft>
                </a:pPr>
                <a:r>
                  <a:rPr lang="ko-KR" altLang="en-US" sz="1867" dirty="0"/>
                  <a:t>독점 </a:t>
                </a:r>
                <a:br>
                  <a:rPr lang="ko-KR" altLang="en-US" sz="1867" dirty="0"/>
                </a:br>
                <a:r>
                  <a:rPr lang="ko-KR" altLang="en-US" sz="1867" dirty="0"/>
                  <a:t>“</a:t>
                </a:r>
                <a:r>
                  <a:rPr lang="ko-KR" altLang="en-US" sz="1867" dirty="0" err="1"/>
                  <a:t>종속”이</a:t>
                </a:r>
                <a:r>
                  <a:rPr lang="ko-KR" altLang="en-US" sz="1867" dirty="0"/>
                  <a:t> 없음 </a:t>
                </a:r>
                <a:r>
                  <a:rPr lang="en-US" altLang="ko-KR" sz="1867" dirty="0"/>
                  <a:t>— </a:t>
                </a:r>
                <a:r>
                  <a:rPr lang="ko-KR" altLang="en-US" sz="1867" dirty="0"/>
                  <a:t>모든 주요 하드웨어 공급업체 및 클라우드와 연동</a:t>
                </a:r>
              </a:p>
            </p:txBody>
          </p: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3098C89-998C-499A-8A92-065EC0D30C56}"/>
                </a:ext>
              </a:extLst>
            </p:cNvPr>
            <p:cNvCxnSpPr>
              <a:cxnSpLocks/>
            </p:cNvCxnSpPr>
            <p:nvPr/>
          </p:nvCxnSpPr>
          <p:spPr>
            <a:xfrm>
              <a:off x="7239000" y="2715240"/>
              <a:ext cx="1614329" cy="0"/>
            </a:xfrm>
            <a:prstGeom prst="line">
              <a:avLst/>
            </a:prstGeom>
            <a:ln w="12700">
              <a:gradFill>
                <a:gsLst>
                  <a:gs pos="0">
                    <a:srgbClr val="00E296">
                      <a:alpha val="0"/>
                    </a:srgbClr>
                  </a:gs>
                  <a:gs pos="50000">
                    <a:srgbClr val="00E296"/>
                  </a:gs>
                  <a:gs pos="100000">
                    <a:srgbClr val="00E296">
                      <a:alpha val="0"/>
                    </a:srgbClr>
                  </a:gs>
                </a:gsLst>
                <a:lin ang="0" scaled="0"/>
              </a:gra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4396C55-02E9-4F8E-8C3D-1F5937B6954C}"/>
              </a:ext>
            </a:extLst>
          </p:cNvPr>
          <p:cNvGrpSpPr/>
          <p:nvPr/>
        </p:nvGrpSpPr>
        <p:grpSpPr>
          <a:xfrm>
            <a:off x="249622" y="2416517"/>
            <a:ext cx="2152439" cy="2172190"/>
            <a:chOff x="187216" y="1812387"/>
            <a:chExt cx="1614329" cy="162914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5077109-CA25-4160-9DBF-A74117985ADF}"/>
                </a:ext>
              </a:extLst>
            </p:cNvPr>
            <p:cNvGrpSpPr/>
            <p:nvPr/>
          </p:nvGrpSpPr>
          <p:grpSpPr>
            <a:xfrm>
              <a:off x="224153" y="1812387"/>
              <a:ext cx="1480412" cy="1629143"/>
              <a:chOff x="128903" y="1986558"/>
              <a:chExt cx="1480412" cy="1629143"/>
            </a:xfrm>
          </p:grpSpPr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15F411B3-0404-4706-BF30-6CEFDCEAB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658061" y="1986558"/>
                <a:ext cx="684000" cy="841846"/>
              </a:xfrm>
              <a:prstGeom prst="rect">
                <a:avLst/>
              </a:prstGeom>
            </p:spPr>
          </p:pic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2AD78C20-0E4C-4C29-B7C5-976561D8C1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903" y="2969226"/>
                <a:ext cx="1480412" cy="64647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indent="0" algn="l" defTabSz="686013" rtl="0" eaLnBrk="1" latinLnBrk="0" hangingPunct="1">
                  <a:lnSpc>
                    <a:spcPct val="100000"/>
                  </a:lnSpc>
                  <a:spcBef>
                    <a:spcPts val="0"/>
                  </a:spcBef>
                  <a:buSzPct val="90000"/>
                  <a:buFont typeface="Arial" pitchFamily="34" charset="0"/>
                  <a:buNone/>
                  <a:defRPr sz="2000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266687" indent="-266687" algn="l" defTabSz="686013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bg1"/>
                  </a:buClr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686040" indent="-213197" algn="l" defTabSz="68601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Clr>
                    <a:schemeClr val="bg1"/>
                  </a:buClr>
                  <a:buSzPct val="90000"/>
                  <a:buFont typeface="Arial" pitchFamily="34" charset="0"/>
                  <a:buChar char="•"/>
                  <a:defRPr sz="1800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112435" indent="-167938" algn="l" defTabSz="68601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tabLst>
                    <a:tab pos="686040" algn="l"/>
                  </a:tabLst>
                  <a:defRPr sz="1400" kern="1200" spc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285135" indent="-172702" algn="l" defTabSz="686013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1886535" indent="-171504" algn="l" defTabSz="68601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540" indent="-171504" algn="l" defTabSz="68601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548" indent="-171504" algn="l" defTabSz="68601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554" indent="-171504" algn="l" defTabSz="686013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Aft>
                    <a:spcPts val="3200"/>
                  </a:spcAft>
                </a:pPr>
                <a:r>
                  <a:rPr lang="ko-KR" altLang="en-US" sz="1867" dirty="0"/>
                  <a:t>조직 전반의 </a:t>
                </a:r>
                <a:r>
                  <a:rPr lang="ko-KR" altLang="en-US" sz="1867" dirty="0" err="1"/>
                  <a:t>랩탑</a:t>
                </a:r>
                <a:r>
                  <a:rPr lang="ko-KR" altLang="en-US" sz="1867" dirty="0"/>
                  <a:t> </a:t>
                </a:r>
                <a:br>
                  <a:rPr lang="ko-KR" altLang="en-US" sz="1867" dirty="0"/>
                </a:br>
                <a:r>
                  <a:rPr lang="ko-KR" altLang="en-US" sz="1867" dirty="0"/>
                  <a:t>백업</a:t>
                </a:r>
                <a:r>
                  <a:rPr lang="en-US" altLang="ko-KR" sz="1867" dirty="0"/>
                  <a:t>, </a:t>
                </a:r>
                <a:r>
                  <a:rPr lang="ko-KR" altLang="en-US" sz="1867" dirty="0"/>
                  <a:t>복제 및 통합 서비스 </a:t>
                </a: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A048C10-8937-4602-8FBF-A8993496137E}"/>
                </a:ext>
              </a:extLst>
            </p:cNvPr>
            <p:cNvCxnSpPr>
              <a:cxnSpLocks/>
            </p:cNvCxnSpPr>
            <p:nvPr/>
          </p:nvCxnSpPr>
          <p:spPr>
            <a:xfrm>
              <a:off x="187216" y="2715240"/>
              <a:ext cx="1614329" cy="0"/>
            </a:xfrm>
            <a:prstGeom prst="line">
              <a:avLst/>
            </a:prstGeom>
            <a:ln w="12700">
              <a:gradFill>
                <a:gsLst>
                  <a:gs pos="0">
                    <a:srgbClr val="00E296">
                      <a:alpha val="0"/>
                    </a:srgbClr>
                  </a:gs>
                  <a:gs pos="50000">
                    <a:srgbClr val="00E296"/>
                  </a:gs>
                  <a:gs pos="100000">
                    <a:srgbClr val="00E296">
                      <a:alpha val="0"/>
                    </a:srgbClr>
                  </a:gs>
                </a:gsLst>
                <a:lin ang="0" scaled="0"/>
              </a:gra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632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682C2951-96C2-4EFB-A7A8-896A1DDF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B0DF68-0D3C-4143-8527-A3FD3280FD35}"/>
              </a:ext>
            </a:extLst>
          </p:cNvPr>
          <p:cNvSpPr/>
          <p:nvPr/>
        </p:nvSpPr>
        <p:spPr>
          <a:xfrm>
            <a:off x="3846742" y="3991274"/>
            <a:ext cx="4259541" cy="464093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D4BA311B-D0ED-48F4-895A-91520A67D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7752" y="2012800"/>
            <a:ext cx="5611519" cy="23837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회사소개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솔루션 소개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라이선스 정책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데스크톱</a:t>
            </a:r>
            <a:r>
              <a:rPr lang="en-US" altLang="ko-KR" sz="1600" b="1" dirty="0">
                <a:latin typeface="+mj-ea"/>
                <a:ea typeface="+mj-ea"/>
                <a:cs typeface="Tahoma" panose="020B0604030504040204" pitchFamily="34" charset="0"/>
              </a:rPr>
              <a:t>/</a:t>
            </a: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랩톱 주요 기능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주요 사례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637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14ADB-B415-4084-BF29-619972B13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국내 주요 고객사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9FFA75-ED4F-45B4-BB01-FD4F33DC09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899" y="1148252"/>
            <a:ext cx="11631543" cy="432000"/>
          </a:xfrm>
        </p:spPr>
        <p:txBody>
          <a:bodyPr/>
          <a:lstStyle/>
          <a:p>
            <a:pPr algn="ctr"/>
            <a:r>
              <a:rPr lang="ko-KR" altLang="en-US" dirty="0"/>
              <a:t>국내 </a:t>
            </a:r>
            <a:r>
              <a:rPr lang="en-US" altLang="ko-KR" dirty="0"/>
              <a:t>350</a:t>
            </a:r>
            <a:r>
              <a:rPr lang="ko-KR" altLang="en-US" dirty="0"/>
              <a:t>곳 이상의 공공</a:t>
            </a:r>
            <a:r>
              <a:rPr lang="en-US" altLang="ko-KR" dirty="0"/>
              <a:t>, </a:t>
            </a:r>
            <a:r>
              <a:rPr lang="ko-KR" altLang="en-US" dirty="0"/>
              <a:t>제조</a:t>
            </a:r>
            <a:r>
              <a:rPr lang="en-US" altLang="ko-KR" dirty="0"/>
              <a:t>, </a:t>
            </a:r>
            <a:r>
              <a:rPr lang="ko-KR" altLang="en-US" dirty="0"/>
              <a:t>금융 등 다양한 산업군의 고객사에서 검증된 제품입니다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9187C7-5F22-4700-975C-B6C4A164F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3"/>
          <a:stretch/>
        </p:blipFill>
        <p:spPr>
          <a:xfrm>
            <a:off x="1914220" y="2753215"/>
            <a:ext cx="839719" cy="705219"/>
          </a:xfrm>
          <a:prstGeom prst="rect">
            <a:avLst/>
          </a:prstGeom>
        </p:spPr>
      </p:pic>
      <p:pic>
        <p:nvPicPr>
          <p:cNvPr id="7" name="Picture 2" descr="신한DS ‘그룹 메시징 통합사업’ 착수, 이성용 “디지털분야 사업확장”">
            <a:extLst>
              <a:ext uri="{FF2B5EF4-FFF2-40B4-BE49-F238E27FC236}">
                <a16:creationId xmlns:a16="http://schemas.microsoft.com/office/drawing/2014/main" id="{DCCB46A1-36B7-408D-A2E9-F6E8CD4FDF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" t="26547" r="13448" b="27068"/>
          <a:stretch/>
        </p:blipFill>
        <p:spPr bwMode="auto">
          <a:xfrm>
            <a:off x="2022213" y="2226255"/>
            <a:ext cx="1080000" cy="30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76CEA8-2E59-43E1-AD57-C6EF0E1DB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1246" y="4446692"/>
            <a:ext cx="720000" cy="5015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F175A9F-7E58-4B09-91D6-199AE0747CB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130" y="4985206"/>
            <a:ext cx="777340" cy="4799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CAC693-02FD-4E56-B75E-37689251F27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974" y="5493889"/>
            <a:ext cx="459321" cy="4054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96FF31A-D9FE-4AA3-BD6D-80A8597A42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52" y="4490903"/>
            <a:ext cx="1095397" cy="7289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0AB4C0-3EC1-4F3C-A388-8C02B92951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8298" y="4998202"/>
            <a:ext cx="1622092" cy="3902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1B5F8CA-1AF4-4257-A247-BA7B4C44FA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091" y="4173160"/>
            <a:ext cx="964028" cy="6405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8F6BDBE-FA37-4D9A-A216-D76E7FDB6087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05" y="4696190"/>
            <a:ext cx="536185" cy="4040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6366155-53DF-416D-B9E5-550F88097D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139" y="3899439"/>
            <a:ext cx="1219669" cy="5285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19044D7-B8A0-481E-86FF-A57D067A0B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4160" y="5503399"/>
            <a:ext cx="476907" cy="330283"/>
          </a:xfrm>
          <a:prstGeom prst="rect">
            <a:avLst/>
          </a:prstGeom>
        </p:spPr>
      </p:pic>
      <p:pic>
        <p:nvPicPr>
          <p:cNvPr id="19" name="Picture 66">
            <a:extLst>
              <a:ext uri="{FF2B5EF4-FFF2-40B4-BE49-F238E27FC236}">
                <a16:creationId xmlns:a16="http://schemas.microsoft.com/office/drawing/2014/main" id="{DB05619C-5A1E-447D-B12D-92F75FC43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1" t="55270" r="39310" b="15985"/>
          <a:stretch>
            <a:fillRect/>
          </a:stretch>
        </p:blipFill>
        <p:spPr bwMode="auto">
          <a:xfrm>
            <a:off x="4331001" y="5633153"/>
            <a:ext cx="599942" cy="237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2E40719-B6E2-484C-A9DB-7890CBE55B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41069" y="5620473"/>
            <a:ext cx="898476" cy="2776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9ABE225-8143-4D3E-A736-B49903D773A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05068" y="3285147"/>
            <a:ext cx="1034655" cy="3112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F0453BF-8471-4786-879C-47FC159BF9C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37356" y="3609243"/>
            <a:ext cx="1198739" cy="3104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27F44A8-75F7-4607-8B49-CD3E473D52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10235" y="3933576"/>
            <a:ext cx="724345" cy="4647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C1B8CE4-3A72-4327-87B5-6C1A4A431D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6780" y="6123419"/>
            <a:ext cx="1474164" cy="2384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EAF5ED1-96D6-4B63-AC5B-5B50130271E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98" y="2922922"/>
            <a:ext cx="1577404" cy="358676"/>
          </a:xfrm>
          <a:prstGeom prst="rect">
            <a:avLst/>
          </a:prstGeom>
        </p:spPr>
      </p:pic>
      <p:pic>
        <p:nvPicPr>
          <p:cNvPr id="26" name="Picture 4" descr="한국재정정보원">
            <a:extLst>
              <a:ext uri="{FF2B5EF4-FFF2-40B4-BE49-F238E27FC236}">
                <a16:creationId xmlns:a16="http://schemas.microsoft.com/office/drawing/2014/main" id="{D97D82C8-8CF4-4A69-ACB7-81B3D1F4C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477" y="2642928"/>
            <a:ext cx="1090338" cy="30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DB14424-5BFE-4D36-8A8F-685BE59C1B3B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0" b="16521"/>
          <a:stretch/>
        </p:blipFill>
        <p:spPr>
          <a:xfrm>
            <a:off x="653590" y="5668540"/>
            <a:ext cx="1080000" cy="461218"/>
          </a:xfrm>
          <a:prstGeom prst="rect">
            <a:avLst/>
          </a:prstGeom>
        </p:spPr>
      </p:pic>
      <p:pic>
        <p:nvPicPr>
          <p:cNvPr id="28" name="Picture 2" descr="한국투자캐피탈">
            <a:extLst>
              <a:ext uri="{FF2B5EF4-FFF2-40B4-BE49-F238E27FC236}">
                <a16:creationId xmlns:a16="http://schemas.microsoft.com/office/drawing/2014/main" id="{B458E3AF-C2F9-4C28-B9F0-83F138B0F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77" y="4532919"/>
            <a:ext cx="1581307" cy="20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5843382-CFCD-498B-8F89-E3441344A341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92" y="2321549"/>
            <a:ext cx="817142" cy="81714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11DC3E8-F10F-4D08-AFA1-F7EEC46CAFDB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82" y="4573000"/>
            <a:ext cx="2143850" cy="73481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95BF0C1-5070-4C3A-B01D-C4FA5CCA140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244" y="5124795"/>
            <a:ext cx="1494049" cy="42423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BF740F0-706B-42E4-9019-B6EC16075E84}"/>
              </a:ext>
            </a:extLst>
          </p:cNvPr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825" y="4291762"/>
            <a:ext cx="1383333" cy="4908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16318F7-2F05-4A1F-B89C-B46F606307DD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029" y="3437591"/>
            <a:ext cx="598563" cy="55244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2917A948-4750-4CD1-A4ED-C235D4DBFB2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408" y="3051629"/>
            <a:ext cx="1611000" cy="4433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0176C03-D60B-4417-B129-507E05B9161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74205" y="2599964"/>
            <a:ext cx="1433655" cy="50897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E16C5F7-1295-4E5B-AC76-BBA1EE306CCC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10" y="3494682"/>
            <a:ext cx="1390188" cy="43651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62227C29-05BF-42EF-9786-EE49E47E16AF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331" y="6003826"/>
            <a:ext cx="1482852" cy="362128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174A2D0-D6CD-4F5E-BA96-7F950349B8C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970" y="5269779"/>
            <a:ext cx="904669" cy="81228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9386141-AF3A-41CA-9507-0DC290259839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7740877" y="3613931"/>
            <a:ext cx="959933" cy="256674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BD9DD802-59BA-49E2-86A9-18BFE3D02438}"/>
              </a:ext>
            </a:extLst>
          </p:cNvPr>
          <p:cNvSpPr/>
          <p:nvPr/>
        </p:nvSpPr>
        <p:spPr>
          <a:xfrm>
            <a:off x="8931871" y="2160539"/>
            <a:ext cx="2658938" cy="4228289"/>
          </a:xfrm>
          <a:prstGeom prst="rect">
            <a:avLst/>
          </a:prstGeom>
          <a:noFill/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3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CC707BE-88CF-48F4-B582-CF2019061317}"/>
              </a:ext>
            </a:extLst>
          </p:cNvPr>
          <p:cNvSpPr/>
          <p:nvPr/>
        </p:nvSpPr>
        <p:spPr>
          <a:xfrm>
            <a:off x="8923483" y="1744777"/>
            <a:ext cx="2667326" cy="399444"/>
          </a:xfrm>
          <a:prstGeom prst="rect">
            <a:avLst/>
          </a:prstGeom>
          <a:solidFill>
            <a:srgbClr val="00B336"/>
          </a:soli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교육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병원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FBFCD24-92CD-4CEB-8277-5B8418A4F39A}"/>
              </a:ext>
            </a:extLst>
          </p:cNvPr>
          <p:cNvSpPr/>
          <p:nvPr/>
        </p:nvSpPr>
        <p:spPr>
          <a:xfrm>
            <a:off x="6123217" y="2153602"/>
            <a:ext cx="2658938" cy="4228289"/>
          </a:xfrm>
          <a:prstGeom prst="rect">
            <a:avLst/>
          </a:prstGeom>
          <a:noFill/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3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827C989-07EC-4038-BB0F-32CDE3F1230D}"/>
              </a:ext>
            </a:extLst>
          </p:cNvPr>
          <p:cNvSpPr/>
          <p:nvPr/>
        </p:nvSpPr>
        <p:spPr>
          <a:xfrm>
            <a:off x="6114828" y="1746229"/>
            <a:ext cx="2667328" cy="399444"/>
          </a:xfrm>
          <a:prstGeom prst="rect">
            <a:avLst/>
          </a:prstGeom>
          <a:solidFill>
            <a:srgbClr val="00B336"/>
          </a:soli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D77342F-AD86-4419-8872-BC40E4CFE95C}"/>
              </a:ext>
            </a:extLst>
          </p:cNvPr>
          <p:cNvSpPr/>
          <p:nvPr/>
        </p:nvSpPr>
        <p:spPr>
          <a:xfrm>
            <a:off x="3330920" y="2137665"/>
            <a:ext cx="2658938" cy="4228289"/>
          </a:xfrm>
          <a:prstGeom prst="rect">
            <a:avLst/>
          </a:prstGeom>
          <a:noFill/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3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41F65CF-4110-4CC3-BB35-A3AE1D872B5E}"/>
              </a:ext>
            </a:extLst>
          </p:cNvPr>
          <p:cNvSpPr/>
          <p:nvPr/>
        </p:nvSpPr>
        <p:spPr>
          <a:xfrm>
            <a:off x="3329254" y="1738342"/>
            <a:ext cx="2658938" cy="399444"/>
          </a:xfrm>
          <a:prstGeom prst="rect">
            <a:avLst/>
          </a:prstGeom>
          <a:solidFill>
            <a:srgbClr val="00B336"/>
          </a:soli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제조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유통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제약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27CDCD-88C0-49D2-B69B-733C4E397849}"/>
              </a:ext>
            </a:extLst>
          </p:cNvPr>
          <p:cNvSpPr/>
          <p:nvPr/>
        </p:nvSpPr>
        <p:spPr>
          <a:xfrm>
            <a:off x="520117" y="2154104"/>
            <a:ext cx="2658938" cy="4228289"/>
          </a:xfrm>
          <a:prstGeom prst="rect">
            <a:avLst/>
          </a:prstGeom>
          <a:noFill/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3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F2E78FC-78CA-48A6-AD32-EE4A079F6591}"/>
              </a:ext>
            </a:extLst>
          </p:cNvPr>
          <p:cNvSpPr/>
          <p:nvPr/>
        </p:nvSpPr>
        <p:spPr>
          <a:xfrm>
            <a:off x="511730" y="1738342"/>
            <a:ext cx="2667325" cy="399444"/>
          </a:xfrm>
          <a:prstGeom prst="rect">
            <a:avLst/>
          </a:prstGeom>
          <a:solidFill>
            <a:srgbClr val="00B336"/>
          </a:soli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금융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통신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, 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서비스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F00B99D6-B64E-4338-8EE4-4CD09DA5EA14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531795" y="3060333"/>
            <a:ext cx="1012418" cy="377258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1FC21A1B-4446-433B-9119-AF745C88EDEB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058894" y="3480133"/>
            <a:ext cx="482308" cy="44886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52D8FF3-45B1-4644-BC64-A908B49629C1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9074419" y="5558142"/>
            <a:ext cx="1611721" cy="441516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342C583-1F8F-40ED-88C3-F1638299389E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9041788" y="2218641"/>
            <a:ext cx="1266017" cy="41166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0E8B59EF-C8B0-4601-9011-0AA5773F818F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311473" y="4405846"/>
            <a:ext cx="1271871" cy="37519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A82F21C-CCEE-4551-B51C-EE59E3639BD9}"/>
              </a:ext>
            </a:extLst>
          </p:cNvPr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935" y="5293124"/>
            <a:ext cx="1027775" cy="68504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31374F4-6AA8-4DF2-BB0C-5929C5B8361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232823" y="5873295"/>
            <a:ext cx="828225" cy="445871"/>
          </a:xfrm>
          <a:prstGeom prst="rect">
            <a:avLst/>
          </a:prstGeom>
        </p:spPr>
      </p:pic>
      <p:pic>
        <p:nvPicPr>
          <p:cNvPr id="55" name="Picture 2" descr="File:KT Logo.svg">
            <a:extLst>
              <a:ext uri="{FF2B5EF4-FFF2-40B4-BE49-F238E27FC236}">
                <a16:creationId xmlns:a16="http://schemas.microsoft.com/office/drawing/2014/main" id="{785D2306-0891-4717-83A4-0AE298489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26" y="2956937"/>
            <a:ext cx="266924" cy="23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292E3518-F63B-4D3C-9DCB-4AD3AB6B7552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437058" y="6022531"/>
            <a:ext cx="593065" cy="32527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5F2ED5C5-D998-4FED-AF85-7295EEA45493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626734" y="2260838"/>
            <a:ext cx="1396953" cy="30841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764EB98-B158-4F89-99F7-DBF98F95287B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90929" y="4168234"/>
            <a:ext cx="1297480" cy="26615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EDA77E8-20DB-4B13-9211-A5ADE3DE7E85}"/>
              </a:ext>
            </a:extLst>
          </p:cNvPr>
          <p:cNvPicPr>
            <a:picLocks noChangeAspect="1"/>
          </p:cNvPicPr>
          <p:nvPr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37" y="4699086"/>
            <a:ext cx="1203576" cy="793331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8758DD40-D688-4A2F-91B3-45664810788C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216564" y="4988669"/>
            <a:ext cx="493652" cy="44786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ECB93BE1-1D6A-4DF7-BB25-535CFD68D945}"/>
              </a:ext>
            </a:extLst>
          </p:cNvPr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842" y="4365539"/>
            <a:ext cx="916134" cy="322645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592839AD-E56E-451D-9CB8-499596F7A329}"/>
              </a:ext>
            </a:extLst>
          </p:cNvPr>
          <p:cNvSpPr/>
          <p:nvPr/>
        </p:nvSpPr>
        <p:spPr>
          <a:xfrm>
            <a:off x="6110977" y="1761997"/>
            <a:ext cx="2667418" cy="399444"/>
          </a:xfrm>
          <a:prstGeom prst="rect">
            <a:avLst/>
          </a:prstGeom>
          <a:solidFill>
            <a:srgbClr val="00B336"/>
          </a:soli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공공</a:t>
            </a: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F17D42B1-AD0A-4219-B15A-A8B9E2E789CD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7463908" y="3303125"/>
            <a:ext cx="1252287" cy="27612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161BEBA-ACC2-426E-B2CB-DDB4F5F1311B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6181812" y="4625096"/>
            <a:ext cx="1165953" cy="313372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B9BCFA4D-ED06-469B-B9AE-B732A303897E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203705" y="5257965"/>
            <a:ext cx="1251425" cy="254709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CA334357-A038-4B34-82B7-F4FED484A38A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392615" y="2597379"/>
            <a:ext cx="1308195" cy="37107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603EA247-FA54-4786-AF39-145116CDC3D2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7654676" y="5497275"/>
            <a:ext cx="970751" cy="216422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AEF0D1F-17DA-4142-87EB-49C9872A9043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6171388" y="4315118"/>
            <a:ext cx="1303738" cy="24348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5B6871B7-5056-4462-A7ED-6FDC59C0FD94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7375090" y="4720256"/>
            <a:ext cx="1283188" cy="278815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9BFF78F4-D904-4817-81F1-E49594267C3F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185413" y="2239712"/>
            <a:ext cx="826244" cy="301266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012E1F97-D1A7-40A5-80A0-58BE9156DA17}"/>
              </a:ext>
            </a:extLst>
          </p:cNvPr>
          <p:cNvPicPr>
            <a:picLocks noChangeAspect="1"/>
          </p:cNvPicPr>
          <p:nvPr/>
        </p:nvPicPr>
        <p:blipFill>
          <a:blip r:embed="rId5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52" y="2203160"/>
            <a:ext cx="518226" cy="487085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8A808893-F132-40AE-A106-0F2CC24347A1}"/>
              </a:ext>
            </a:extLst>
          </p:cNvPr>
          <p:cNvPicPr>
            <a:picLocks noChangeAspect="1"/>
          </p:cNvPicPr>
          <p:nvPr/>
        </p:nvPicPr>
        <p:blipFill>
          <a:blip r:embed="rId5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769" y="2254113"/>
            <a:ext cx="705351" cy="276002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58E3178A-E314-403B-9DDA-92074D4FFF06}"/>
              </a:ext>
            </a:extLst>
          </p:cNvPr>
          <p:cNvPicPr>
            <a:picLocks noChangeAspect="1"/>
          </p:cNvPicPr>
          <p:nvPr/>
        </p:nvPicPr>
        <p:blipFill>
          <a:blip r:embed="rId5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189" y="2975820"/>
            <a:ext cx="1123819" cy="280925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287AB158-236C-4C1D-8B3D-171EBE06AE2B}"/>
              </a:ext>
            </a:extLst>
          </p:cNvPr>
          <p:cNvPicPr>
            <a:picLocks noChangeAspect="1"/>
          </p:cNvPicPr>
          <p:nvPr/>
        </p:nvPicPr>
        <p:blipFill>
          <a:blip r:embed="rId5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725" y="3351234"/>
            <a:ext cx="1083872" cy="161109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71A455A0-B6D7-486E-B17F-CA2AC59B9EE1}"/>
              </a:ext>
            </a:extLst>
          </p:cNvPr>
          <p:cNvPicPr>
            <a:picLocks noChangeAspect="1"/>
          </p:cNvPicPr>
          <p:nvPr/>
        </p:nvPicPr>
        <p:blipFill>
          <a:blip r:embed="rId6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725" y="3641878"/>
            <a:ext cx="1397454" cy="279084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94ADF09E-35F2-4A7A-A6EF-A87411D60499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626734" y="4982711"/>
            <a:ext cx="951172" cy="306843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BEAEB34F-65A4-479F-9003-6E56854DEEA9}"/>
              </a:ext>
            </a:extLst>
          </p:cNvPr>
          <p:cNvPicPr>
            <a:picLocks noChangeAspect="1"/>
          </p:cNvPicPr>
          <p:nvPr/>
        </p:nvPicPr>
        <p:blipFill>
          <a:blip r:embed="rId6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423" y="4807461"/>
            <a:ext cx="620502" cy="620502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E74E1FAF-4608-45DF-941A-C4C34A82BCC1}"/>
              </a:ext>
            </a:extLst>
          </p:cNvPr>
          <p:cNvPicPr>
            <a:picLocks noChangeAspect="1"/>
          </p:cNvPicPr>
          <p:nvPr/>
        </p:nvPicPr>
        <p:blipFill>
          <a:blip r:embed="rId6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763" y="2617039"/>
            <a:ext cx="1074137" cy="408172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77AA0BB1-B0EC-41E6-A821-AE281CE15F0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979" y="3918257"/>
            <a:ext cx="1331778" cy="347040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B019ACCA-5289-4777-9DF9-C470827714B2}"/>
              </a:ext>
            </a:extLst>
          </p:cNvPr>
          <p:cNvPicPr>
            <a:picLocks noChangeAspect="1"/>
          </p:cNvPicPr>
          <p:nvPr/>
        </p:nvPicPr>
        <p:blipFill>
          <a:blip r:embed="rId6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473" y="6022532"/>
            <a:ext cx="1213626" cy="272397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C2D8BE3F-A45A-4B88-8B4B-970F5C12B7A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029" y="5010625"/>
            <a:ext cx="1017647" cy="402369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AC6A3350-C520-4ED4-A6BC-80F8CE12777B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6158820" y="3949588"/>
            <a:ext cx="1579842" cy="40725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366AA1A7-5CE1-436F-B89A-9152099186A2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6361052" y="5530824"/>
            <a:ext cx="1097883" cy="257667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620096E2-37BC-45A6-A002-0F0ABB6336E3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7706415" y="6123419"/>
            <a:ext cx="936682" cy="17707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952F9EA3-9342-4962-9231-FD8671D5ED40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7874669" y="5746557"/>
            <a:ext cx="841132" cy="313408"/>
          </a:xfrm>
          <a:prstGeom prst="rect">
            <a:avLst/>
          </a:prstGeom>
        </p:spPr>
      </p:pic>
      <p:pic>
        <p:nvPicPr>
          <p:cNvPr id="89" name="그림 88">
            <a:extLst>
              <a:ext uri="{FF2B5EF4-FFF2-40B4-BE49-F238E27FC236}">
                <a16:creationId xmlns:a16="http://schemas.microsoft.com/office/drawing/2014/main" id="{CC15DCD9-199A-4376-9E37-CC82A7770DAC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7048491" y="5813993"/>
            <a:ext cx="663125" cy="268072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37BE4AD1-CD26-41D0-80A5-03AC2E42C178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6138766" y="5775500"/>
            <a:ext cx="810425" cy="319236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136237E0-3EBC-431B-9881-BB308E47A764}"/>
              </a:ext>
            </a:extLst>
          </p:cNvPr>
          <p:cNvPicPr>
            <a:picLocks noChangeAspect="1"/>
          </p:cNvPicPr>
          <p:nvPr/>
        </p:nvPicPr>
        <p:blipFill rotWithShape="1">
          <a:blip r:embed="rId7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7" t="25014" r="12867" b="17157"/>
          <a:stretch/>
        </p:blipFill>
        <p:spPr>
          <a:xfrm>
            <a:off x="3449892" y="5923154"/>
            <a:ext cx="677998" cy="220173"/>
          </a:xfrm>
          <a:prstGeom prst="rect">
            <a:avLst/>
          </a:prstGeom>
        </p:spPr>
      </p:pic>
      <p:pic>
        <p:nvPicPr>
          <p:cNvPr id="92" name="Picture 2" descr="한독 영문 국문 CI">
            <a:extLst>
              <a:ext uri="{FF2B5EF4-FFF2-40B4-BE49-F238E27FC236}">
                <a16:creationId xmlns:a16="http://schemas.microsoft.com/office/drawing/2014/main" id="{10F3AF63-5F7B-4747-88B6-2660499B9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9" t="8315" r="43338"/>
          <a:stretch/>
        </p:blipFill>
        <p:spPr bwMode="auto">
          <a:xfrm>
            <a:off x="4322205" y="5878386"/>
            <a:ext cx="806995" cy="31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E289A216-19FA-4B98-BBE8-0712B08E94B4}"/>
              </a:ext>
            </a:extLst>
      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5383918" y="3301793"/>
            <a:ext cx="555934" cy="304210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971057C5-C0F6-46DA-B663-1DFAEA92A92A}"/>
              </a:ext>
            </a:extLst>
          </p:cNvPr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4488815" y="2685119"/>
            <a:ext cx="1458387" cy="321040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A0931897-A03E-4BE5-B9F4-D30438BCD06D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3394786" y="4305963"/>
            <a:ext cx="738164" cy="374940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7A9923B3-59EB-49E3-BFDA-08DB585A8C19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4312966" y="5360177"/>
            <a:ext cx="746963" cy="265164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395403FA-C98A-4E0F-878C-DDC888EECDBA}"/>
              </a:ext>
            </a:extLst>
          </p:cNvPr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3347275" y="3976589"/>
            <a:ext cx="1030945" cy="294748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0A75D3E1-9799-49F6-B68D-614A727F1B3F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4558798" y="3606696"/>
            <a:ext cx="861721" cy="345573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986BE383-9CB3-401A-A14E-C839D516BAF0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4405949" y="3227076"/>
            <a:ext cx="951378" cy="307450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65103890-E092-4D8C-9018-0025D6A0CF59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5280330" y="3988610"/>
            <a:ext cx="668676" cy="289618"/>
          </a:xfrm>
          <a:prstGeom prst="rect">
            <a:avLst/>
          </a:prstGeom>
        </p:spPr>
      </p:pic>
      <p:pic>
        <p:nvPicPr>
          <p:cNvPr id="101" name="그림 100">
            <a:extLst>
              <a:ext uri="{FF2B5EF4-FFF2-40B4-BE49-F238E27FC236}">
                <a16:creationId xmlns:a16="http://schemas.microsoft.com/office/drawing/2014/main" id="{3AAB333B-21A8-4599-94B8-965ED728FE10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477949" y="3644952"/>
            <a:ext cx="451755" cy="217959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72278BBD-B165-41FF-94A5-3A539A860763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3383994" y="5348018"/>
            <a:ext cx="809794" cy="264063"/>
          </a:xfrm>
          <a:prstGeom prst="rect">
            <a:avLst/>
          </a:prstGeom>
        </p:spPr>
      </p:pic>
      <p:pic>
        <p:nvPicPr>
          <p:cNvPr id="103" name="그림 102">
            <a:extLst>
              <a:ext uri="{FF2B5EF4-FFF2-40B4-BE49-F238E27FC236}">
                <a16:creationId xmlns:a16="http://schemas.microsoft.com/office/drawing/2014/main" id="{AA4D977E-C522-4E52-B5F9-E3AA20801A8A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5436725" y="5946372"/>
            <a:ext cx="477309" cy="376427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D66F2863-A7FB-48EB-AF8D-AD3CA3D7B469}"/>
              </a:ext>
            </a:extLst>
          </p:cNvPr>
          <p:cNvPicPr>
            <a:picLocks noChangeAspect="1"/>
          </p:cNvPicPr>
          <p:nvPr/>
        </p:nvPicPr>
        <p:blipFill>
          <a:blip r:embed="rId8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652" y="6161758"/>
            <a:ext cx="906547" cy="177300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2D336BEE-1234-4F61-A593-60237FA6F3EA}"/>
              </a:ext>
            </a:extLst>
          </p:cNvPr>
          <p:cNvPicPr>
            <a:picLocks noChangeAspect="1"/>
          </p:cNvPicPr>
          <p:nvPr/>
        </p:nvPicPr>
        <p:blipFill>
          <a:blip r:embed="rId8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649" y="4691335"/>
            <a:ext cx="659897" cy="355517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6A26CBD5-0D59-4708-A167-208EE0C92B6D}"/>
              </a:ext>
            </a:extLst>
          </p:cNvPr>
          <p:cNvPicPr>
            <a:picLocks noChangeAspect="1"/>
          </p:cNvPicPr>
          <p:nvPr/>
        </p:nvPicPr>
        <p:blipFill>
          <a:blip r:embed="rId8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93" y="5070428"/>
            <a:ext cx="882059" cy="371975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7E71009A-52DC-4C9C-92EB-FD60F0BF6629}"/>
              </a:ext>
            </a:extLst>
          </p:cNvPr>
          <p:cNvPicPr>
            <a:picLocks noChangeAspect="1"/>
          </p:cNvPicPr>
          <p:nvPr/>
        </p:nvPicPr>
        <p:blipFill>
          <a:blip r:embed="rId8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801" y="6143549"/>
            <a:ext cx="808135" cy="210899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59422C48-AEC2-40C7-97D9-26CB1EE2E4BA}"/>
              </a:ext>
            </a:extLst>
          </p:cNvPr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4237428" y="4328218"/>
            <a:ext cx="741603" cy="311290"/>
          </a:xfrm>
          <a:prstGeom prst="rect">
            <a:avLst/>
          </a:prstGeom>
        </p:spPr>
      </p:pic>
      <p:pic>
        <p:nvPicPr>
          <p:cNvPr id="109" name="Picture 6" descr="쿠팡 로고 png ai / 자주 쓰는 기업 로고">
            <a:extLst>
              <a:ext uri="{FF2B5EF4-FFF2-40B4-BE49-F238E27FC236}">
                <a16:creationId xmlns:a16="http://schemas.microsoft.com/office/drawing/2014/main" id="{E9016DF0-D7DD-4710-B967-7F5AB3DAB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1" t="34715" r="20680" b="37323"/>
          <a:stretch/>
        </p:blipFill>
        <p:spPr bwMode="auto">
          <a:xfrm>
            <a:off x="4731695" y="2247845"/>
            <a:ext cx="1080000" cy="33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0" descr="서울대학교 로고(CI) : 네이버 블로그">
            <a:extLst>
              <a:ext uri="{FF2B5EF4-FFF2-40B4-BE49-F238E27FC236}">
                <a16:creationId xmlns:a16="http://schemas.microsoft.com/office/drawing/2014/main" id="{395DCB47-6823-4CF6-AA19-3CDB38D67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6" t="39481" r="8270" b="40420"/>
          <a:stretch/>
        </p:blipFill>
        <p:spPr bwMode="auto">
          <a:xfrm>
            <a:off x="10357183" y="2289445"/>
            <a:ext cx="1080000" cy="25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12">
            <a:extLst>
              <a:ext uri="{FF2B5EF4-FFF2-40B4-BE49-F238E27FC236}">
                <a16:creationId xmlns:a16="http://schemas.microsoft.com/office/drawing/2014/main" id="{99385296-4EEE-44C6-AA16-C50EB6517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892" y="2290532"/>
            <a:ext cx="1080000" cy="29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14" descr="매일유업, 미래 골프 스타 응원… 제5회 영건스 매치플레이 개최 | Save Internet 뉴데일리">
            <a:extLst>
              <a:ext uri="{FF2B5EF4-FFF2-40B4-BE49-F238E27FC236}">
                <a16:creationId xmlns:a16="http://schemas.microsoft.com/office/drawing/2014/main" id="{F7E14864-3B8E-45A2-AE65-4BBD0E3B9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798" y="2981089"/>
            <a:ext cx="1080000" cy="29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AF257B1E-E5A4-4B89-AC6E-3CA1EE04E392}"/>
              </a:ext>
            </a:extLst>
          </p:cNvPr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610479" y="3327517"/>
            <a:ext cx="1518158" cy="353109"/>
          </a:xfrm>
          <a:prstGeom prst="rect">
            <a:avLst/>
          </a:prstGeom>
        </p:spPr>
      </p:pic>
      <p:pic>
        <p:nvPicPr>
          <p:cNvPr id="114" name="Picture 16" descr="Cover All, 노루페인트">
            <a:extLst>
              <a:ext uri="{FF2B5EF4-FFF2-40B4-BE49-F238E27FC236}">
                <a16:creationId xmlns:a16="http://schemas.microsoft.com/office/drawing/2014/main" id="{082F4C93-4B8A-4240-B571-5421228BB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327" y="3926346"/>
            <a:ext cx="1080000" cy="4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8" descr="웰컴페이먼츠(주) 2021년 기업정보 | 사원수 21명, 근무환경, 복리후생 등 기업정보 제공 - 사람인">
            <a:extLst>
              <a:ext uri="{FF2B5EF4-FFF2-40B4-BE49-F238E27FC236}">
                <a16:creationId xmlns:a16="http://schemas.microsoft.com/office/drawing/2014/main" id="{F23E9174-F03B-4550-ACE0-BEBD5C34D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249" y="4237082"/>
            <a:ext cx="900000" cy="21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2" descr="금융사 2020 2분기 실적] KB자산운용, 2분기 순이익 172억원...전년 대비 62%↑">
            <a:extLst>
              <a:ext uri="{FF2B5EF4-FFF2-40B4-BE49-F238E27FC236}">
                <a16:creationId xmlns:a16="http://schemas.microsoft.com/office/drawing/2014/main" id="{BC0E1A0A-AE83-4B41-91AC-8EE1A91C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67" y="5287047"/>
            <a:ext cx="1080000" cy="37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4">
            <a:extLst>
              <a:ext uri="{FF2B5EF4-FFF2-40B4-BE49-F238E27FC236}">
                <a16:creationId xmlns:a16="http://schemas.microsoft.com/office/drawing/2014/main" id="{3B5D4861-736B-465A-84E8-E515447DA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34" y="3744795"/>
            <a:ext cx="900000" cy="29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6" descr="Brand &lt; ABOUT US &lt; SK하이닉스">
            <a:extLst>
              <a:ext uri="{FF2B5EF4-FFF2-40B4-BE49-F238E27FC236}">
                <a16:creationId xmlns:a16="http://schemas.microsoft.com/office/drawing/2014/main" id="{EF8576C9-06F4-49D5-9C66-03348D9ED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839" y="2945727"/>
            <a:ext cx="720000" cy="40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토스증권, 출범 확실시되나…인가 앞두고 지속 채용 나서 | Save Internet 뉴데일리">
            <a:extLst>
              <a:ext uri="{FF2B5EF4-FFF2-40B4-BE49-F238E27FC236}">
                <a16:creationId xmlns:a16="http://schemas.microsoft.com/office/drawing/2014/main" id="{0B94187D-ED61-4A5B-A873-300982CE5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9" t="29144" r="15488" b="30311"/>
          <a:stretch/>
        </p:blipFill>
        <p:spPr bwMode="auto">
          <a:xfrm>
            <a:off x="1978810" y="3853681"/>
            <a:ext cx="900000" cy="25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서민금융 기업리포트]④인뱅까지 넘본다 '웰컴저축은행'">
            <a:extLst>
              <a:ext uri="{FF2B5EF4-FFF2-40B4-BE49-F238E27FC236}">
                <a16:creationId xmlns:a16="http://schemas.microsoft.com/office/drawing/2014/main" id="{AACA3DB0-97B8-4B16-AF08-1587200A0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773" y="2520923"/>
            <a:ext cx="1080000" cy="43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B91E3A6-EAA9-4857-B508-801BAB7D5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644" y="2781013"/>
            <a:ext cx="900000" cy="29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0" descr="코로나에도 골프산업은 '맑음'…골프존 2분기 영업이익 42% 증가 - 조선일보">
            <a:extLst>
              <a:ext uri="{FF2B5EF4-FFF2-40B4-BE49-F238E27FC236}">
                <a16:creationId xmlns:a16="http://schemas.microsoft.com/office/drawing/2014/main" id="{0F82A080-B7C1-47BE-B17C-4FC4B16EA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61" y="3329614"/>
            <a:ext cx="1080000" cy="46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B5AA12C-C4B9-4D00-ABD5-A328C1C0BEFE}"/>
              </a:ext>
            </a:extLst>
          </p:cNvPr>
          <p:cNvPicPr>
            <a:picLocks noChangeAspect="1"/>
          </p:cNvPicPr>
          <p:nvPr/>
        </p:nvPicPr>
        <p:blipFill>
          <a:blip r:embed="rId105"/>
          <a:stretch>
            <a:fillRect/>
          </a:stretch>
        </p:blipFill>
        <p:spPr>
          <a:xfrm>
            <a:off x="2184274" y="3183706"/>
            <a:ext cx="532149" cy="29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76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14ADB-B415-4084-BF29-619972B13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구축 사례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9FFA75-ED4F-45B4-BB01-FD4F33DC09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899" y="1148252"/>
            <a:ext cx="11631543" cy="432000"/>
          </a:xfrm>
        </p:spPr>
        <p:txBody>
          <a:bodyPr/>
          <a:lstStyle/>
          <a:p>
            <a:pPr algn="ctr"/>
            <a:r>
              <a:rPr lang="en-US" altLang="ko-KR" dirty="0"/>
              <a:t>A</a:t>
            </a:r>
            <a:r>
              <a:rPr lang="ko-KR" altLang="en-US" dirty="0"/>
              <a:t>사는 </a:t>
            </a:r>
            <a:r>
              <a:rPr lang="en-US" altLang="ko-KR" dirty="0"/>
              <a:t>4,000</a:t>
            </a:r>
            <a:r>
              <a:rPr lang="ko-KR" altLang="en-US" dirty="0"/>
              <a:t>대 이상의 서버</a:t>
            </a:r>
            <a:r>
              <a:rPr lang="en-US" altLang="ko-KR" dirty="0"/>
              <a:t>, </a:t>
            </a:r>
            <a:r>
              <a:rPr lang="ko-KR" altLang="en-US" dirty="0"/>
              <a:t>가상화</a:t>
            </a:r>
            <a:r>
              <a:rPr lang="en-US" altLang="ko-KR" dirty="0"/>
              <a:t>, </a:t>
            </a:r>
            <a:r>
              <a:rPr lang="ko-KR" altLang="en-US" dirty="0" err="1"/>
              <a:t>랩탑</a:t>
            </a:r>
            <a:r>
              <a:rPr lang="ko-KR" altLang="en-US" dirty="0"/>
              <a:t> 및 데스크탑에 대한 통합 백업을 구축했으며</a:t>
            </a:r>
            <a:r>
              <a:rPr lang="en-US" altLang="ko-KR" dirty="0"/>
              <a:t>, Veeam</a:t>
            </a:r>
            <a:r>
              <a:rPr lang="ko-KR" altLang="en-US" dirty="0"/>
              <a:t>의 최신 기술을 사용하여 최소의 네트워크과 스토리지 사용 및 모든 사용자의 비즈니스 업무 연속성을 유지</a:t>
            </a:r>
            <a:endParaRPr lang="en-US" altLang="ko-KR" dirty="0"/>
          </a:p>
        </p:txBody>
      </p:sp>
      <p:pic>
        <p:nvPicPr>
          <p:cNvPr id="222" name="Picture 6">
            <a:extLst>
              <a:ext uri="{FF2B5EF4-FFF2-40B4-BE49-F238E27FC236}">
                <a16:creationId xmlns:a16="http://schemas.microsoft.com/office/drawing/2014/main" id="{9562CF67-2502-4375-B368-8751F8B70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57341" y="3675494"/>
            <a:ext cx="930561" cy="77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0F8AD9AF-DC6F-4CDB-8B30-E978115E7675}"/>
              </a:ext>
            </a:extLst>
          </p:cNvPr>
          <p:cNvGrpSpPr/>
          <p:nvPr/>
        </p:nvGrpSpPr>
        <p:grpSpPr>
          <a:xfrm>
            <a:off x="4460292" y="4296214"/>
            <a:ext cx="2369695" cy="1616235"/>
            <a:chOff x="2140321" y="1507913"/>
            <a:chExt cx="1802151" cy="1510776"/>
          </a:xfrm>
        </p:grpSpPr>
        <p:sp>
          <p:nvSpPr>
            <p:cNvPr id="265" name="Isosceles Triangle 50">
              <a:extLst>
                <a:ext uri="{FF2B5EF4-FFF2-40B4-BE49-F238E27FC236}">
                  <a16:creationId xmlns:a16="http://schemas.microsoft.com/office/drawing/2014/main" id="{71C614E4-3612-49E7-BB93-90DFBF9B7AD6}"/>
                </a:ext>
              </a:extLst>
            </p:cNvPr>
            <p:cNvSpPr/>
            <p:nvPr/>
          </p:nvSpPr>
          <p:spPr bwMode="auto">
            <a:xfrm rot="10800000">
              <a:off x="2140321" y="1507913"/>
              <a:ext cx="1802151" cy="554835"/>
            </a:xfrm>
            <a:prstGeom prst="triangle">
              <a:avLst/>
            </a:prstGeom>
            <a:gradFill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83C9EF">
                    <a:alpha val="12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1200" cap="none" spc="-38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+mn-ea"/>
                <a:cs typeface="Segoe UI" pitchFamily="34" charset="0"/>
              </a:endParaRPr>
            </a:p>
          </p:txBody>
        </p:sp>
        <p:sp>
          <p:nvSpPr>
            <p:cNvPr id="266" name="TextBox 14">
              <a:extLst>
                <a:ext uri="{FF2B5EF4-FFF2-40B4-BE49-F238E27FC236}">
                  <a16:creationId xmlns:a16="http://schemas.microsoft.com/office/drawing/2014/main" id="{56E31A07-5262-49FB-A164-177CD03980CA}"/>
                </a:ext>
              </a:extLst>
            </p:cNvPr>
            <p:cNvSpPr txBox="1"/>
            <p:nvPr/>
          </p:nvSpPr>
          <p:spPr>
            <a:xfrm>
              <a:off x="2655718" y="2680135"/>
              <a:ext cx="8028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+mn-ea"/>
                  <a:cs typeface="Segoe UI" pitchFamily="34" charset="0"/>
                </a:rPr>
                <a:t>백업 스토리지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+mn-ea"/>
                <a:cs typeface="Segoe UI" pitchFamily="34" charset="0"/>
              </a:endParaRPr>
            </a:p>
          </p:txBody>
        </p:sp>
        <p:pic>
          <p:nvPicPr>
            <p:cNvPr id="267" name="Picture 6">
              <a:extLst>
                <a:ext uri="{FF2B5EF4-FFF2-40B4-BE49-F238E27FC236}">
                  <a16:creationId xmlns:a16="http://schemas.microsoft.com/office/drawing/2014/main" id="{9E3E926D-AF6B-4461-A6F2-2B926CCF52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38714" y="2045778"/>
              <a:ext cx="636862" cy="64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8" name="TextBox 36">
              <a:extLst>
                <a:ext uri="{FF2B5EF4-FFF2-40B4-BE49-F238E27FC236}">
                  <a16:creationId xmlns:a16="http://schemas.microsoft.com/office/drawing/2014/main" id="{47B280AF-65E9-43D5-A8FC-740C3DF565B5}"/>
                </a:ext>
              </a:extLst>
            </p:cNvPr>
            <p:cNvSpPr txBox="1"/>
            <p:nvPr/>
          </p:nvSpPr>
          <p:spPr>
            <a:xfrm>
              <a:off x="2746884" y="1544484"/>
              <a:ext cx="493725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Segoe UI" pitchFamily="34" charset="0"/>
                </a:rPr>
                <a:t>백업 서버</a:t>
              </a:r>
              <a:endPara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Segoe UI" pitchFamily="34" charset="0"/>
              </a:endParaRPr>
            </a:p>
          </p:txBody>
        </p:sp>
      </p:grpSp>
      <p:pic>
        <p:nvPicPr>
          <p:cNvPr id="224" name="그림 223">
            <a:extLst>
              <a:ext uri="{FF2B5EF4-FFF2-40B4-BE49-F238E27FC236}">
                <a16:creationId xmlns:a16="http://schemas.microsoft.com/office/drawing/2014/main" id="{5A7731B2-3847-4291-9747-404E0FD04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611" y="3523095"/>
            <a:ext cx="1016765" cy="798648"/>
          </a:xfrm>
          <a:prstGeom prst="rect">
            <a:avLst/>
          </a:prstGeom>
        </p:spPr>
      </p:pic>
      <p:pic>
        <p:nvPicPr>
          <p:cNvPr id="225" name="그림 224">
            <a:extLst>
              <a:ext uri="{FF2B5EF4-FFF2-40B4-BE49-F238E27FC236}">
                <a16:creationId xmlns:a16="http://schemas.microsoft.com/office/drawing/2014/main" id="{FD32E6A8-1AC9-4387-8C4F-541470AAC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71" y="3521789"/>
            <a:ext cx="1016765" cy="798648"/>
          </a:xfrm>
          <a:prstGeom prst="rect">
            <a:avLst/>
          </a:prstGeom>
        </p:spPr>
      </p:pic>
      <p:sp>
        <p:nvSpPr>
          <p:cNvPr id="226" name="TextBox 14">
            <a:extLst>
              <a:ext uri="{FF2B5EF4-FFF2-40B4-BE49-F238E27FC236}">
                <a16:creationId xmlns:a16="http://schemas.microsoft.com/office/drawing/2014/main" id="{5DE60F1B-7250-464D-954D-FD3B237708B1}"/>
              </a:ext>
            </a:extLst>
          </p:cNvPr>
          <p:cNvSpPr txBox="1"/>
          <p:nvPr/>
        </p:nvSpPr>
        <p:spPr>
          <a:xfrm>
            <a:off x="1911654" y="4480957"/>
            <a:ext cx="1055694" cy="362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+mn-ea"/>
                <a:cs typeface="Segoe UI" pitchFamily="34" charset="0"/>
              </a:rPr>
              <a:t>운영 스토리지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+mn-ea"/>
              <a:cs typeface="Segoe UI" pitchFamily="34" charset="0"/>
            </a:endParaRPr>
          </a:p>
        </p:txBody>
      </p:sp>
      <p:pic>
        <p:nvPicPr>
          <p:cNvPr id="227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31B75517-C3B4-493F-8A7B-C4413CB7B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49" y="2647643"/>
            <a:ext cx="1021972" cy="79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8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C0639E06-ABF9-42F7-9D5D-C16736C2C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368" y="2643596"/>
            <a:ext cx="1021972" cy="79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1C8E152B-C21C-4499-A96D-EF9072783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735" y="2643596"/>
            <a:ext cx="1021972" cy="79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Isosceles Triangle 50">
            <a:extLst>
              <a:ext uri="{FF2B5EF4-FFF2-40B4-BE49-F238E27FC236}">
                <a16:creationId xmlns:a16="http://schemas.microsoft.com/office/drawing/2014/main" id="{A5B8E254-2641-4D9C-AB42-6755E5A2673B}"/>
              </a:ext>
            </a:extLst>
          </p:cNvPr>
          <p:cNvSpPr/>
          <p:nvPr/>
        </p:nvSpPr>
        <p:spPr bwMode="auto">
          <a:xfrm rot="10800000">
            <a:off x="1167024" y="3437780"/>
            <a:ext cx="2369695" cy="265165"/>
          </a:xfrm>
          <a:prstGeom prst="triangle">
            <a:avLst>
              <a:gd name="adj" fmla="val 47886"/>
            </a:avLst>
          </a:prstGeom>
          <a:gradFill rotWithShape="1">
            <a:gsLst>
              <a:gs pos="0">
                <a:srgbClr val="FFFFFF">
                  <a:lumMod val="75000"/>
                </a:srgbClr>
              </a:gs>
              <a:gs pos="100000">
                <a:srgbClr val="83C9EF">
                  <a:alpha val="12000"/>
                </a:srgbClr>
              </a:gs>
            </a:gsLst>
            <a:lin ang="162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68580" tIns="34290" rIns="3429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5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-38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+mn-ea"/>
              <a:cs typeface="Segoe UI" pitchFamily="34" charset="0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D06D188-6AAE-48E8-BB82-0F4B7C2A3045}"/>
              </a:ext>
            </a:extLst>
          </p:cNvPr>
          <p:cNvSpPr/>
          <p:nvPr/>
        </p:nvSpPr>
        <p:spPr>
          <a:xfrm>
            <a:off x="597577" y="2287229"/>
            <a:ext cx="3540307" cy="207932"/>
          </a:xfrm>
          <a:prstGeom prst="rect">
            <a:avLst/>
          </a:prstGeom>
          <a:solidFill>
            <a:srgbClr val="00B336"/>
          </a:solidFill>
          <a:ln w="254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가상화</a:t>
            </a:r>
            <a:r>
              <a: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운영 </a:t>
            </a:r>
            <a:r>
              <a:rPr kumimoji="0" lang="ko-KR" alt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서버군</a:t>
            </a: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8E7742DD-4272-4E92-9B33-B81A0A7F6AF1}"/>
              </a:ext>
            </a:extLst>
          </p:cNvPr>
          <p:cNvSpPr/>
          <p:nvPr/>
        </p:nvSpPr>
        <p:spPr>
          <a:xfrm>
            <a:off x="597577" y="2495161"/>
            <a:ext cx="3540307" cy="1134417"/>
          </a:xfrm>
          <a:prstGeom prst="rect">
            <a:avLst/>
          </a:prstGeom>
          <a:noFill/>
          <a:ln w="254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22970543-CDC2-4864-82F7-FF63EB190641}"/>
              </a:ext>
            </a:extLst>
          </p:cNvPr>
          <p:cNvSpPr/>
          <p:nvPr/>
        </p:nvSpPr>
        <p:spPr>
          <a:xfrm>
            <a:off x="6637497" y="2287229"/>
            <a:ext cx="1737384" cy="207926"/>
          </a:xfrm>
          <a:prstGeom prst="rect">
            <a:avLst/>
          </a:prstGeom>
          <a:solidFill>
            <a:srgbClr val="00B336"/>
          </a:solidFill>
          <a:ln w="254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685800" latinLnBrk="0">
              <a:spcAft>
                <a:spcPts val="200"/>
              </a:spcAft>
              <a:defRPr/>
            </a:pPr>
            <a:r>
              <a:rPr lang="en-US" altLang="ko-KR" sz="1050" b="1" kern="0" dirty="0">
                <a:solidFill>
                  <a:srgbClr val="FFFFFF"/>
                </a:solidFill>
                <a:latin typeface="Tahoma"/>
              </a:rPr>
              <a:t>X86 </a:t>
            </a:r>
            <a:r>
              <a:rPr lang="ko-KR" altLang="en-US" sz="1050" b="1" kern="0" dirty="0">
                <a:solidFill>
                  <a:srgbClr val="FFFFFF"/>
                </a:solidFill>
                <a:latin typeface="Tahoma"/>
              </a:rPr>
              <a:t>물리 </a:t>
            </a:r>
            <a:r>
              <a:rPr lang="ko-KR" altLang="en-US" sz="1050" b="1" kern="0" dirty="0" err="1">
                <a:solidFill>
                  <a:srgbClr val="FFFFFF"/>
                </a:solidFill>
                <a:latin typeface="Tahoma"/>
              </a:rPr>
              <a:t>서버군</a:t>
            </a:r>
            <a:endParaRPr lang="ko-KR" altLang="en-US" sz="1050" b="1" kern="0" dirty="0">
              <a:solidFill>
                <a:srgbClr val="FFFFFF"/>
              </a:solidFill>
              <a:latin typeface="Tahoma"/>
            </a:endParaRPr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C01CBD0F-E3FF-4D7D-94AA-445DAF581DFC}"/>
              </a:ext>
            </a:extLst>
          </p:cNvPr>
          <p:cNvSpPr/>
          <p:nvPr/>
        </p:nvSpPr>
        <p:spPr>
          <a:xfrm>
            <a:off x="6637497" y="2495161"/>
            <a:ext cx="1737384" cy="907465"/>
          </a:xfrm>
          <a:prstGeom prst="rect">
            <a:avLst/>
          </a:prstGeom>
          <a:noFill/>
          <a:ln w="254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248" name="직선 연결선 247">
            <a:extLst>
              <a:ext uri="{FF2B5EF4-FFF2-40B4-BE49-F238E27FC236}">
                <a16:creationId xmlns:a16="http://schemas.microsoft.com/office/drawing/2014/main" id="{DA9DECD1-90BF-4B40-A488-F3DEE9B4C77D}"/>
              </a:ext>
            </a:extLst>
          </p:cNvPr>
          <p:cNvCxnSpPr>
            <a:cxnSpLocks/>
          </p:cNvCxnSpPr>
          <p:nvPr/>
        </p:nvCxnSpPr>
        <p:spPr>
          <a:xfrm>
            <a:off x="372968" y="1828506"/>
            <a:ext cx="11375222" cy="0"/>
          </a:xfrm>
          <a:prstGeom prst="line">
            <a:avLst/>
          </a:prstGeom>
          <a:noFill/>
          <a:ln w="190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oval"/>
            <a:tailEnd type="oval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49" name="직선 연결선 248">
            <a:extLst>
              <a:ext uri="{FF2B5EF4-FFF2-40B4-BE49-F238E27FC236}">
                <a16:creationId xmlns:a16="http://schemas.microsoft.com/office/drawing/2014/main" id="{99EF54D4-6C6B-40A1-B472-901FD57F53D6}"/>
              </a:ext>
            </a:extLst>
          </p:cNvPr>
          <p:cNvCxnSpPr>
            <a:cxnSpLocks/>
            <a:endCxn id="236" idx="0"/>
          </p:cNvCxnSpPr>
          <p:nvPr/>
        </p:nvCxnSpPr>
        <p:spPr>
          <a:xfrm flipH="1">
            <a:off x="7506189" y="1825565"/>
            <a:ext cx="1" cy="461664"/>
          </a:xfrm>
          <a:prstGeom prst="line">
            <a:avLst/>
          </a:prstGeom>
          <a:noFill/>
          <a:ln w="254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</p:cxn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606D1791-7292-4493-A2AF-E9CD13DEFFD6}"/>
              </a:ext>
            </a:extLst>
          </p:cNvPr>
          <p:cNvCxnSpPr>
            <a:cxnSpLocks/>
          </p:cNvCxnSpPr>
          <p:nvPr/>
        </p:nvCxnSpPr>
        <p:spPr>
          <a:xfrm>
            <a:off x="9372755" y="1835506"/>
            <a:ext cx="0" cy="451723"/>
          </a:xfrm>
          <a:prstGeom prst="line">
            <a:avLst/>
          </a:prstGeom>
          <a:noFill/>
          <a:ln w="127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</p:cxnSp>
      <p:cxnSp>
        <p:nvCxnSpPr>
          <p:cNvPr id="251" name="직선 연결선 250">
            <a:extLst>
              <a:ext uri="{FF2B5EF4-FFF2-40B4-BE49-F238E27FC236}">
                <a16:creationId xmlns:a16="http://schemas.microsoft.com/office/drawing/2014/main" id="{D258D467-4F03-4766-83F2-775DC483275E}"/>
              </a:ext>
            </a:extLst>
          </p:cNvPr>
          <p:cNvCxnSpPr>
            <a:cxnSpLocks/>
            <a:endCxn id="231" idx="0"/>
          </p:cNvCxnSpPr>
          <p:nvPr/>
        </p:nvCxnSpPr>
        <p:spPr>
          <a:xfrm>
            <a:off x="2367730" y="1835506"/>
            <a:ext cx="0" cy="451723"/>
          </a:xfrm>
          <a:prstGeom prst="line">
            <a:avLst/>
          </a:prstGeom>
          <a:noFill/>
          <a:ln w="127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</p:cxnSp>
      <p:cxnSp>
        <p:nvCxnSpPr>
          <p:cNvPr id="252" name="직선 연결선 251">
            <a:extLst>
              <a:ext uri="{FF2B5EF4-FFF2-40B4-BE49-F238E27FC236}">
                <a16:creationId xmlns:a16="http://schemas.microsoft.com/office/drawing/2014/main" id="{B3884604-7ABE-43FC-9633-981104659821}"/>
              </a:ext>
            </a:extLst>
          </p:cNvPr>
          <p:cNvCxnSpPr>
            <a:cxnSpLocks/>
            <a:endCxn id="225" idx="0"/>
          </p:cNvCxnSpPr>
          <p:nvPr/>
        </p:nvCxnSpPr>
        <p:spPr>
          <a:xfrm>
            <a:off x="6379353" y="1828506"/>
            <a:ext cx="1" cy="1693283"/>
          </a:xfrm>
          <a:prstGeom prst="line">
            <a:avLst/>
          </a:prstGeom>
          <a:noFill/>
          <a:ln w="254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</p:cxnSp>
      <p:cxnSp>
        <p:nvCxnSpPr>
          <p:cNvPr id="253" name="직선 연결선 252">
            <a:extLst>
              <a:ext uri="{FF2B5EF4-FFF2-40B4-BE49-F238E27FC236}">
                <a16:creationId xmlns:a16="http://schemas.microsoft.com/office/drawing/2014/main" id="{C431150F-1EB2-4E02-BA2B-FADB4238C6B4}"/>
              </a:ext>
            </a:extLst>
          </p:cNvPr>
          <p:cNvCxnSpPr>
            <a:cxnSpLocks/>
          </p:cNvCxnSpPr>
          <p:nvPr/>
        </p:nvCxnSpPr>
        <p:spPr>
          <a:xfrm>
            <a:off x="4892475" y="1840933"/>
            <a:ext cx="1" cy="1693283"/>
          </a:xfrm>
          <a:prstGeom prst="line">
            <a:avLst/>
          </a:prstGeom>
          <a:noFill/>
          <a:ln w="254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0CB91581-3B90-40B1-9989-33A1E77DCF46}"/>
              </a:ext>
            </a:extLst>
          </p:cNvPr>
          <p:cNvSpPr txBox="1"/>
          <p:nvPr/>
        </p:nvSpPr>
        <p:spPr>
          <a:xfrm>
            <a:off x="4855391" y="2783914"/>
            <a:ext cx="1091119" cy="225946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10G*2Line</a:t>
            </a:r>
            <a:endParaRPr kumimoji="0" lang="ko-KR" altLang="en-US" sz="9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FC08B0F6-36E3-4577-A0CE-F33C0B51BFE0}"/>
              </a:ext>
            </a:extLst>
          </p:cNvPr>
          <p:cNvSpPr txBox="1"/>
          <p:nvPr/>
        </p:nvSpPr>
        <p:spPr>
          <a:xfrm>
            <a:off x="5495480" y="3240694"/>
            <a:ext cx="1091119" cy="225946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10G*2Line</a:t>
            </a:r>
            <a:endParaRPr kumimoji="0" lang="ko-KR" altLang="en-US" sz="9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3A19B561-ECF3-4338-8BA9-5B74EB0EA4B1}"/>
              </a:ext>
            </a:extLst>
          </p:cNvPr>
          <p:cNvSpPr txBox="1"/>
          <p:nvPr/>
        </p:nvSpPr>
        <p:spPr>
          <a:xfrm>
            <a:off x="7529414" y="1960592"/>
            <a:ext cx="1091119" cy="24198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1G</a:t>
            </a:r>
            <a:endParaRPr kumimoji="0" lang="ko-KR" altLang="en-US" sz="11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8C8AB8F-E633-4A43-B763-D69DD6B748CE}"/>
              </a:ext>
            </a:extLst>
          </p:cNvPr>
          <p:cNvSpPr txBox="1"/>
          <p:nvPr/>
        </p:nvSpPr>
        <p:spPr>
          <a:xfrm>
            <a:off x="2374877" y="1953339"/>
            <a:ext cx="1091119" cy="25887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1G</a:t>
            </a:r>
            <a:endParaRPr kumimoji="0" lang="ko-KR" altLang="en-US" sz="11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57D6500C-89FF-468D-8081-C2C0E66C3F9C}"/>
              </a:ext>
            </a:extLst>
          </p:cNvPr>
          <p:cNvSpPr txBox="1"/>
          <p:nvPr/>
        </p:nvSpPr>
        <p:spPr>
          <a:xfrm>
            <a:off x="9380073" y="1973359"/>
            <a:ext cx="1091119" cy="25887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1G</a:t>
            </a:r>
            <a:endParaRPr kumimoji="0" lang="ko-KR" altLang="en-US" sz="11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5ABDACD1-0740-4032-8EE4-73DD5632AA28}"/>
              </a:ext>
            </a:extLst>
          </p:cNvPr>
          <p:cNvCxnSpPr>
            <a:cxnSpLocks/>
          </p:cNvCxnSpPr>
          <p:nvPr/>
        </p:nvCxnSpPr>
        <p:spPr>
          <a:xfrm>
            <a:off x="2835318" y="4189748"/>
            <a:ext cx="1543292" cy="0"/>
          </a:xfrm>
          <a:prstGeom prst="line">
            <a:avLst/>
          </a:prstGeom>
          <a:noFill/>
          <a:ln w="22225" cap="flat" cmpd="sng" algn="ctr">
            <a:solidFill>
              <a:srgbClr val="FF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05E7B221-B990-4C46-997B-DC08951C1446}"/>
              </a:ext>
            </a:extLst>
          </p:cNvPr>
          <p:cNvSpPr txBox="1"/>
          <p:nvPr/>
        </p:nvSpPr>
        <p:spPr>
          <a:xfrm>
            <a:off x="3052348" y="4237548"/>
            <a:ext cx="1482808" cy="25887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8G FC*2Line</a:t>
            </a:r>
            <a:endParaRPr kumimoji="0" lang="ko-KR" altLang="en-US" sz="11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pic>
        <p:nvPicPr>
          <p:cNvPr id="270" name="Picture 2" descr="ë°±ì ì¸íë¼ ìì½">
            <a:extLst>
              <a:ext uri="{FF2B5EF4-FFF2-40B4-BE49-F238E27FC236}">
                <a16:creationId xmlns:a16="http://schemas.microsoft.com/office/drawing/2014/main" id="{2B104DC9-D06B-4F6F-BD2F-2E81E61AF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509" y="4812959"/>
            <a:ext cx="1844978" cy="88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그림 270">
            <a:extLst>
              <a:ext uri="{FF2B5EF4-FFF2-40B4-BE49-F238E27FC236}">
                <a16:creationId xmlns:a16="http://schemas.microsoft.com/office/drawing/2014/main" id="{05A2315D-0272-453C-BD17-42B29BA05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747" y="5443547"/>
            <a:ext cx="1526624" cy="692668"/>
          </a:xfrm>
          <a:prstGeom prst="rect">
            <a:avLst/>
          </a:prstGeom>
        </p:spPr>
      </p:pic>
      <p:pic>
        <p:nvPicPr>
          <p:cNvPr id="272" name="그림 271">
            <a:extLst>
              <a:ext uri="{FF2B5EF4-FFF2-40B4-BE49-F238E27FC236}">
                <a16:creationId xmlns:a16="http://schemas.microsoft.com/office/drawing/2014/main" id="{1C39026A-11B4-493F-919B-3AB60692C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319" y="5407564"/>
            <a:ext cx="1426892" cy="764636"/>
          </a:xfrm>
          <a:prstGeom prst="rect">
            <a:avLst/>
          </a:prstGeom>
        </p:spPr>
      </p:pic>
      <p:pic>
        <p:nvPicPr>
          <p:cNvPr id="273" name="Picture 106">
            <a:extLst>
              <a:ext uri="{FF2B5EF4-FFF2-40B4-BE49-F238E27FC236}">
                <a16:creationId xmlns:a16="http://schemas.microsoft.com/office/drawing/2014/main" id="{C8DC66FC-424E-4C9B-AD55-4265ABB9C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4349" y="4676437"/>
            <a:ext cx="731918" cy="51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4" name="TextBox 273">
            <a:extLst>
              <a:ext uri="{FF2B5EF4-FFF2-40B4-BE49-F238E27FC236}">
                <a16:creationId xmlns:a16="http://schemas.microsoft.com/office/drawing/2014/main" id="{87388581-1BD9-4AB5-9007-7986CF3D4BE9}"/>
              </a:ext>
            </a:extLst>
          </p:cNvPr>
          <p:cNvSpPr txBox="1"/>
          <p:nvPr/>
        </p:nvSpPr>
        <p:spPr>
          <a:xfrm>
            <a:off x="2933576" y="5223006"/>
            <a:ext cx="1208008" cy="3157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ko-KR" altLang="en-US" sz="800" b="1" kern="0" dirty="0">
                <a:solidFill>
                  <a:prstClr val="black"/>
                </a:solidFill>
                <a:latin typeface="맑은 고딕" panose="020B0503020000020004" pitchFamily="50" charset="-127"/>
              </a:rPr>
              <a:t>모니터링 및 리포팅</a:t>
            </a:r>
            <a:endParaRPr lang="en-US" sz="800" b="1" kern="0" dirty="0">
              <a:solidFill>
                <a:prstClr val="black"/>
              </a:solidFill>
              <a:latin typeface="Tahoma"/>
            </a:endParaRPr>
          </a:p>
        </p:txBody>
      </p:sp>
      <p:pic>
        <p:nvPicPr>
          <p:cNvPr id="275" name="Picture 269">
            <a:extLst>
              <a:ext uri="{FF2B5EF4-FFF2-40B4-BE49-F238E27FC236}">
                <a16:creationId xmlns:a16="http://schemas.microsoft.com/office/drawing/2014/main" id="{D9BA1C80-3F95-44E5-AD64-7EAF878C0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9937" y="2729605"/>
            <a:ext cx="296545" cy="46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" name="Picture 269">
            <a:extLst>
              <a:ext uri="{FF2B5EF4-FFF2-40B4-BE49-F238E27FC236}">
                <a16:creationId xmlns:a16="http://schemas.microsoft.com/office/drawing/2014/main" id="{D7113C63-D624-4637-93E0-FCEBCB572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77406" y="2740080"/>
            <a:ext cx="296545" cy="46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7" name="Picture 269">
            <a:extLst>
              <a:ext uri="{FF2B5EF4-FFF2-40B4-BE49-F238E27FC236}">
                <a16:creationId xmlns:a16="http://schemas.microsoft.com/office/drawing/2014/main" id="{A8665787-BAF2-418C-BF6B-8230E6AB6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4875" y="2740474"/>
            <a:ext cx="296545" cy="46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8" name="Picture 269">
            <a:extLst>
              <a:ext uri="{FF2B5EF4-FFF2-40B4-BE49-F238E27FC236}">
                <a16:creationId xmlns:a16="http://schemas.microsoft.com/office/drawing/2014/main" id="{784C353A-4AFB-4382-AC1A-183C96F58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92344" y="2750949"/>
            <a:ext cx="296545" cy="46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9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4CC88854-5D15-42A1-942A-B3025D706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224" y="2648220"/>
            <a:ext cx="228964" cy="18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0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37722DEE-386F-4761-B892-4BEDDEC27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450" y="2646940"/>
            <a:ext cx="228964" cy="18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1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73012ACA-56A0-4927-A9F0-9EE833513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919" y="2646940"/>
            <a:ext cx="228964" cy="18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2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B7A2C8CF-FD75-4A1F-9653-EF948DAED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21" y="2641859"/>
            <a:ext cx="228964" cy="18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4" name="Graphic 5">
            <a:extLst>
              <a:ext uri="{FF2B5EF4-FFF2-40B4-BE49-F238E27FC236}">
                <a16:creationId xmlns:a16="http://schemas.microsoft.com/office/drawing/2014/main" id="{CD5AB042-D75B-42FA-9ED2-79871F63A1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53303" y="2715604"/>
            <a:ext cx="573605" cy="332777"/>
          </a:xfrm>
          <a:prstGeom prst="rect">
            <a:avLst/>
          </a:prstGeom>
        </p:spPr>
      </p:pic>
      <p:sp>
        <p:nvSpPr>
          <p:cNvPr id="286" name="Rounded Rectangle 19">
            <a:extLst>
              <a:ext uri="{FF2B5EF4-FFF2-40B4-BE49-F238E27FC236}">
                <a16:creationId xmlns:a16="http://schemas.microsoft.com/office/drawing/2014/main" id="{068806D0-6B8F-4034-9F88-0E4A41DBCCF2}"/>
              </a:ext>
            </a:extLst>
          </p:cNvPr>
          <p:cNvSpPr/>
          <p:nvPr/>
        </p:nvSpPr>
        <p:spPr bwMode="auto">
          <a:xfrm>
            <a:off x="8576612" y="2509920"/>
            <a:ext cx="1598897" cy="907465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DF8C4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L" sz="13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8" name="Graphic 30">
            <a:extLst>
              <a:ext uri="{FF2B5EF4-FFF2-40B4-BE49-F238E27FC236}">
                <a16:creationId xmlns:a16="http://schemas.microsoft.com/office/drawing/2014/main" id="{6430DABD-E73C-48C0-A623-2C7268B285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13470" y="2671729"/>
            <a:ext cx="515434" cy="252862"/>
          </a:xfrm>
          <a:prstGeom prst="rect">
            <a:avLst/>
          </a:prstGeom>
        </p:spPr>
      </p:pic>
      <p:pic>
        <p:nvPicPr>
          <p:cNvPr id="289" name="Graphic 30">
            <a:extLst>
              <a:ext uri="{FF2B5EF4-FFF2-40B4-BE49-F238E27FC236}">
                <a16:creationId xmlns:a16="http://schemas.microsoft.com/office/drawing/2014/main" id="{DCF04465-D652-44E1-86EA-03770B8B25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76060" y="2671729"/>
            <a:ext cx="515434" cy="252862"/>
          </a:xfrm>
          <a:prstGeom prst="rect">
            <a:avLst/>
          </a:prstGeom>
        </p:spPr>
      </p:pic>
      <p:pic>
        <p:nvPicPr>
          <p:cNvPr id="290" name="Graphic 30">
            <a:extLst>
              <a:ext uri="{FF2B5EF4-FFF2-40B4-BE49-F238E27FC236}">
                <a16:creationId xmlns:a16="http://schemas.microsoft.com/office/drawing/2014/main" id="{07CA9A88-204C-47C4-B90F-4342E4E819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76060" y="3057692"/>
            <a:ext cx="515434" cy="252862"/>
          </a:xfrm>
          <a:prstGeom prst="rect">
            <a:avLst/>
          </a:prstGeom>
        </p:spPr>
      </p:pic>
      <p:pic>
        <p:nvPicPr>
          <p:cNvPr id="291" name="Graphic 30">
            <a:extLst>
              <a:ext uri="{FF2B5EF4-FFF2-40B4-BE49-F238E27FC236}">
                <a16:creationId xmlns:a16="http://schemas.microsoft.com/office/drawing/2014/main" id="{FC795CEB-3F4B-4CF6-BBBE-953CA9422D0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21429" y="3057692"/>
            <a:ext cx="515434" cy="252862"/>
          </a:xfrm>
          <a:prstGeom prst="rect">
            <a:avLst/>
          </a:prstGeom>
        </p:spPr>
      </p:pic>
      <p:sp>
        <p:nvSpPr>
          <p:cNvPr id="303" name="Rectangle: Rounded Corners 17">
            <a:extLst>
              <a:ext uri="{FF2B5EF4-FFF2-40B4-BE49-F238E27FC236}">
                <a16:creationId xmlns:a16="http://schemas.microsoft.com/office/drawing/2014/main" id="{66310A39-75C6-40FC-98C9-1DEBE0B100F1}"/>
              </a:ext>
            </a:extLst>
          </p:cNvPr>
          <p:cNvSpPr/>
          <p:nvPr/>
        </p:nvSpPr>
        <p:spPr bwMode="auto">
          <a:xfrm>
            <a:off x="10301040" y="2514149"/>
            <a:ext cx="1433760" cy="910022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94EB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7" name="Graphic 29">
            <a:extLst>
              <a:ext uri="{FF2B5EF4-FFF2-40B4-BE49-F238E27FC236}">
                <a16:creationId xmlns:a16="http://schemas.microsoft.com/office/drawing/2014/main" id="{61B012EC-D2CD-4940-8A59-6B9FBF9C3C1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74612" y="3027549"/>
            <a:ext cx="462958" cy="320421"/>
          </a:xfrm>
          <a:prstGeom prst="rect">
            <a:avLst/>
          </a:prstGeom>
        </p:spPr>
      </p:pic>
      <p:pic>
        <p:nvPicPr>
          <p:cNvPr id="318" name="Graphic 29">
            <a:extLst>
              <a:ext uri="{FF2B5EF4-FFF2-40B4-BE49-F238E27FC236}">
                <a16:creationId xmlns:a16="http://schemas.microsoft.com/office/drawing/2014/main" id="{8FAB1844-BCA6-4D16-8316-A594BFFD60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20830" y="3027549"/>
            <a:ext cx="462958" cy="320421"/>
          </a:xfrm>
          <a:prstGeom prst="rect">
            <a:avLst/>
          </a:prstGeom>
        </p:spPr>
      </p:pic>
      <p:pic>
        <p:nvPicPr>
          <p:cNvPr id="320" name="Graphic 29">
            <a:extLst>
              <a:ext uri="{FF2B5EF4-FFF2-40B4-BE49-F238E27FC236}">
                <a16:creationId xmlns:a16="http://schemas.microsoft.com/office/drawing/2014/main" id="{0C6778F0-7F5D-4451-B6A3-C93CDBDA64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74612" y="2614420"/>
            <a:ext cx="462958" cy="320421"/>
          </a:xfrm>
          <a:prstGeom prst="rect">
            <a:avLst/>
          </a:prstGeom>
        </p:spPr>
      </p:pic>
      <p:pic>
        <p:nvPicPr>
          <p:cNvPr id="321" name="Graphic 29">
            <a:extLst>
              <a:ext uri="{FF2B5EF4-FFF2-40B4-BE49-F238E27FC236}">
                <a16:creationId xmlns:a16="http://schemas.microsoft.com/office/drawing/2014/main" id="{22632FFB-E9A2-4194-894C-B251B484BE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120830" y="2614420"/>
            <a:ext cx="462958" cy="320421"/>
          </a:xfrm>
          <a:prstGeom prst="rect">
            <a:avLst/>
          </a:prstGeom>
        </p:spPr>
      </p:pic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2EEC36E3-A6C7-45C9-8F9F-B843FDDACF19}"/>
              </a:ext>
            </a:extLst>
          </p:cNvPr>
          <p:cNvSpPr/>
          <p:nvPr/>
        </p:nvSpPr>
        <p:spPr>
          <a:xfrm>
            <a:off x="8563656" y="2287228"/>
            <a:ext cx="1598896" cy="222653"/>
          </a:xfrm>
          <a:prstGeom prst="rect">
            <a:avLst/>
          </a:prstGeom>
          <a:solidFill>
            <a:srgbClr val="00B336"/>
          </a:solidFill>
          <a:ln w="254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685800" latinLnBrk="0">
              <a:spcAft>
                <a:spcPts val="200"/>
              </a:spcAft>
              <a:defRPr/>
            </a:pPr>
            <a:r>
              <a:rPr lang="ko-KR" altLang="en-US" sz="1050" b="1" kern="0" dirty="0">
                <a:solidFill>
                  <a:srgbClr val="FFFFFF"/>
                </a:solidFill>
                <a:latin typeface="Tahoma"/>
              </a:rPr>
              <a:t>사용자 </a:t>
            </a:r>
            <a:r>
              <a:rPr lang="ko-KR" altLang="en-US" sz="1050" b="1" kern="0" dirty="0" err="1">
                <a:solidFill>
                  <a:srgbClr val="FFFFFF"/>
                </a:solidFill>
                <a:latin typeface="Tahoma"/>
              </a:rPr>
              <a:t>랩탑</a:t>
            </a:r>
            <a:endParaRPr lang="ko-KR" altLang="en-US" sz="1050" b="1" kern="0" dirty="0">
              <a:solidFill>
                <a:srgbClr val="FFFFFF"/>
              </a:solidFill>
              <a:latin typeface="Tahoma"/>
            </a:endParaRPr>
          </a:p>
        </p:txBody>
      </p:sp>
      <p:sp>
        <p:nvSpPr>
          <p:cNvPr id="323" name="직사각형 322">
            <a:extLst>
              <a:ext uri="{FF2B5EF4-FFF2-40B4-BE49-F238E27FC236}">
                <a16:creationId xmlns:a16="http://schemas.microsoft.com/office/drawing/2014/main" id="{F51BF3A9-AB26-49D6-A62F-B3FAFB3AD8D5}"/>
              </a:ext>
            </a:extLst>
          </p:cNvPr>
          <p:cNvSpPr/>
          <p:nvPr/>
        </p:nvSpPr>
        <p:spPr>
          <a:xfrm>
            <a:off x="10297206" y="2287228"/>
            <a:ext cx="1433743" cy="207927"/>
          </a:xfrm>
          <a:prstGeom prst="rect">
            <a:avLst/>
          </a:prstGeom>
          <a:solidFill>
            <a:srgbClr val="00B336"/>
          </a:solidFill>
          <a:ln w="254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ctr" defTabSz="685800" latinLnBrk="0">
              <a:spcAft>
                <a:spcPts val="200"/>
              </a:spcAft>
              <a:defRPr/>
            </a:pPr>
            <a:r>
              <a:rPr lang="ko-KR" altLang="en-US" sz="1050" b="1" kern="0">
                <a:solidFill>
                  <a:srgbClr val="FFFFFF"/>
                </a:solidFill>
                <a:latin typeface="Tahoma"/>
              </a:rPr>
              <a:t>사용자 데스크탑</a:t>
            </a:r>
            <a:endParaRPr lang="ko-KR" altLang="en-US" sz="1050" b="1" kern="0" dirty="0">
              <a:solidFill>
                <a:srgbClr val="FFFFFF"/>
              </a:solidFill>
              <a:latin typeface="Tahoma"/>
            </a:endParaRPr>
          </a:p>
        </p:txBody>
      </p:sp>
      <p:cxnSp>
        <p:nvCxnSpPr>
          <p:cNvPr id="324" name="직선 연결선 323">
            <a:extLst>
              <a:ext uri="{FF2B5EF4-FFF2-40B4-BE49-F238E27FC236}">
                <a16:creationId xmlns:a16="http://schemas.microsoft.com/office/drawing/2014/main" id="{C776AA82-AB25-4300-AB95-19A50D368F27}"/>
              </a:ext>
            </a:extLst>
          </p:cNvPr>
          <p:cNvCxnSpPr>
            <a:cxnSpLocks/>
          </p:cNvCxnSpPr>
          <p:nvPr/>
        </p:nvCxnSpPr>
        <p:spPr>
          <a:xfrm>
            <a:off x="11043943" y="1835506"/>
            <a:ext cx="0" cy="451723"/>
          </a:xfrm>
          <a:prstGeom prst="line">
            <a:avLst/>
          </a:prstGeom>
          <a:noFill/>
          <a:ln w="1270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</a:ln>
          <a:effectLst/>
        </p:spPr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82E8A40D-179C-438B-B6F9-5959762016A8}"/>
              </a:ext>
            </a:extLst>
          </p:cNvPr>
          <p:cNvSpPr txBox="1"/>
          <p:nvPr/>
        </p:nvSpPr>
        <p:spPr>
          <a:xfrm>
            <a:off x="11051261" y="1973359"/>
            <a:ext cx="1091119" cy="25887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</a:rPr>
              <a:t>1G</a:t>
            </a:r>
            <a:endParaRPr kumimoji="0" lang="ko-KR" altLang="en-US" sz="11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326" name="사각형: 둥근 모서리 325">
            <a:extLst>
              <a:ext uri="{FF2B5EF4-FFF2-40B4-BE49-F238E27FC236}">
                <a16:creationId xmlns:a16="http://schemas.microsoft.com/office/drawing/2014/main" id="{5AEE9D4D-1D23-4EB5-A88E-9B2B18AFA167}"/>
              </a:ext>
            </a:extLst>
          </p:cNvPr>
          <p:cNvSpPr/>
          <p:nvPr/>
        </p:nvSpPr>
        <p:spPr>
          <a:xfrm>
            <a:off x="7015082" y="3687074"/>
            <a:ext cx="4832360" cy="2351776"/>
          </a:xfrm>
          <a:prstGeom prst="roundRect">
            <a:avLst>
              <a:gd name="adj" fmla="val 832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200"/>
              </a:spcAft>
            </a:pPr>
            <a:r>
              <a:rPr lang="ko-KR" altLang="en-US" sz="1600" b="1" u="sng" dirty="0"/>
              <a:t>사용 환경</a:t>
            </a:r>
            <a:endParaRPr lang="en-US" altLang="ko-KR" sz="1600" b="1" u="sng" dirty="0"/>
          </a:p>
          <a:p>
            <a:pPr>
              <a:spcAft>
                <a:spcPts val="200"/>
              </a:spcAft>
            </a:pPr>
            <a:r>
              <a:rPr lang="ko-KR" altLang="en-US" sz="1200" b="1" dirty="0"/>
              <a:t>백업 시스템</a:t>
            </a:r>
            <a:endParaRPr lang="en-US" altLang="ko-KR" sz="1200" b="1" dirty="0"/>
          </a:p>
          <a:p>
            <a:pPr>
              <a:spcAft>
                <a:spcPts val="200"/>
              </a:spcAft>
            </a:pPr>
            <a:r>
              <a:rPr lang="en-US" altLang="ko-KR" sz="1200" b="1" dirty="0"/>
              <a:t> - </a:t>
            </a:r>
            <a:r>
              <a:rPr lang="ko-KR" altLang="en-US" sz="1200" b="1" dirty="0"/>
              <a:t>백업 서버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대 </a:t>
            </a:r>
            <a:r>
              <a:rPr lang="en-US" altLang="ko-KR" sz="1200" b="1" dirty="0"/>
              <a:t>(32core 128GB)</a:t>
            </a: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b="1" dirty="0"/>
              <a:t>백업 스토리지 </a:t>
            </a:r>
            <a:r>
              <a:rPr lang="en-US" altLang="ko-KR" sz="1200" b="1" dirty="0"/>
              <a:t>: 300TB(</a:t>
            </a:r>
            <a:r>
              <a:rPr lang="ko-KR" altLang="en-US" sz="1200" b="1" dirty="0"/>
              <a:t>서버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가상화</a:t>
            </a:r>
            <a:r>
              <a:rPr lang="en-US" altLang="ko-KR" sz="1200" b="1" dirty="0"/>
              <a:t>) / 300TB(</a:t>
            </a:r>
            <a:r>
              <a:rPr lang="ko-KR" altLang="en-US" sz="1200" b="1" dirty="0" err="1"/>
              <a:t>랩탑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&amp; </a:t>
            </a:r>
            <a:r>
              <a:rPr lang="ko-KR" altLang="en-US" sz="1200" b="1" dirty="0"/>
              <a:t>데스크탑</a:t>
            </a:r>
            <a:r>
              <a:rPr lang="en-US" altLang="ko-KR" sz="1200" b="1" dirty="0"/>
              <a:t>)</a:t>
            </a:r>
          </a:p>
          <a:p>
            <a:pPr marL="171450" indent="-171450">
              <a:spcAft>
                <a:spcPts val="200"/>
              </a:spcAft>
              <a:buFontTx/>
              <a:buChar char="-"/>
            </a:pPr>
            <a:endParaRPr lang="en-US" altLang="ko-KR" sz="1200" b="1" dirty="0"/>
          </a:p>
          <a:p>
            <a:pPr>
              <a:spcAft>
                <a:spcPts val="200"/>
              </a:spcAft>
            </a:pPr>
            <a:r>
              <a:rPr lang="ko-KR" altLang="en-US" sz="1200" b="1" dirty="0"/>
              <a:t>백업 대상</a:t>
            </a:r>
            <a:endParaRPr lang="en-US" altLang="ko-KR" sz="1200" b="1" dirty="0"/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b="1" dirty="0"/>
              <a:t>가상화 </a:t>
            </a:r>
            <a:r>
              <a:rPr lang="en-US" altLang="ko-KR" sz="1200" b="1" dirty="0"/>
              <a:t>VM : 1000VM</a:t>
            </a: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b="1" dirty="0"/>
              <a:t>물리 서버 </a:t>
            </a:r>
            <a:r>
              <a:rPr lang="en-US" altLang="ko-KR" sz="1200" b="1" dirty="0"/>
              <a:t>: 500EA</a:t>
            </a: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b="1" dirty="0" err="1"/>
              <a:t>랩탑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 2000EA</a:t>
            </a: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b="1" dirty="0"/>
              <a:t>데스크탑 </a:t>
            </a:r>
            <a:r>
              <a:rPr lang="en-US" altLang="ko-KR" sz="1200" b="1" dirty="0"/>
              <a:t>: 500EA</a:t>
            </a:r>
            <a:endParaRPr lang="ko-KR" altLang="en-US" sz="1200" b="1" dirty="0"/>
          </a:p>
          <a:p>
            <a:pPr>
              <a:spcAft>
                <a:spcPts val="200"/>
              </a:spcAft>
            </a:pP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530033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E0CE0FC-02C5-40FB-95AB-CBF4628FC451}"/>
              </a:ext>
            </a:extLst>
          </p:cNvPr>
          <p:cNvSpPr txBox="1">
            <a:spLocks/>
          </p:cNvSpPr>
          <p:nvPr/>
        </p:nvSpPr>
        <p:spPr>
          <a:xfrm>
            <a:off x="489767" y="2875002"/>
            <a:ext cx="11212467" cy="1107996"/>
          </a:xfrm>
          <a:prstGeom prst="rect">
            <a:avLst/>
          </a:prstGeom>
        </p:spPr>
        <p:txBody>
          <a:bodyPr/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684"/>
            <a:r>
              <a:rPr lang="ko-KR" altLang="en-US" sz="7200">
                <a:solidFill>
                  <a:srgbClr val="FFFFFF"/>
                </a:solidFill>
                <a:latin typeface="Tahoma"/>
              </a:rPr>
              <a:t>감사합니다</a:t>
            </a:r>
            <a:r>
              <a:rPr lang="en-US" altLang="ko-KR" sz="7200">
                <a:solidFill>
                  <a:srgbClr val="FFFFFF"/>
                </a:solidFill>
                <a:latin typeface="Tahom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563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36839B4-9323-409B-A758-9D2C2B040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7" t="5861" r="599" b="6203"/>
          <a:stretch/>
        </p:blipFill>
        <p:spPr>
          <a:xfrm>
            <a:off x="6815051" y="1445823"/>
            <a:ext cx="5040000" cy="4984398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D3467DD9-A5A3-4618-BEE3-1205E5F3C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글로벌 시장 평가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BEA7EB-C8C0-40D5-BB5F-688B17BC97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899" y="1148252"/>
            <a:ext cx="11639151" cy="4320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ko-KR" altLang="en-US" dirty="0"/>
              <a:t>가장 공신력 있는 리서치 기관인 </a:t>
            </a:r>
            <a:r>
              <a:rPr lang="ko-KR" altLang="en-US" dirty="0" err="1"/>
              <a:t>가트너에서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년 연속 데이터 백업 및 복구 분야 선두 기업으로 선정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777D27-B411-45CD-9E26-65226ABEFDEC}"/>
              </a:ext>
            </a:extLst>
          </p:cNvPr>
          <p:cNvSpPr/>
          <p:nvPr/>
        </p:nvSpPr>
        <p:spPr>
          <a:xfrm>
            <a:off x="9742476" y="2564463"/>
            <a:ext cx="834084" cy="34129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E7C865-4CAE-4037-8808-06B7714FE9E0}"/>
              </a:ext>
            </a:extLst>
          </p:cNvPr>
          <p:cNvSpPr txBox="1"/>
          <p:nvPr/>
        </p:nvSpPr>
        <p:spPr>
          <a:xfrm>
            <a:off x="481965" y="1950720"/>
            <a:ext cx="561403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2020 Gartner</a:t>
            </a:r>
          </a:p>
          <a:p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Magic Quadrant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Data Center Backup and Recovery Solutions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200" dirty="0">
                <a:latin typeface="Arial" panose="020B0604020202020204" pitchFamily="34" charset="0"/>
                <a:cs typeface="Arial" panose="020B0604020202020204" pitchFamily="34" charset="0"/>
              </a:rPr>
              <a:t>Veeam named a </a:t>
            </a:r>
            <a:r>
              <a:rPr lang="en-US" altLang="ko-KR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Leader</a:t>
            </a:r>
            <a:r>
              <a:rPr lang="en-US" altLang="ko-KR" sz="2200" dirty="0">
                <a:latin typeface="Arial" panose="020B0604020202020204" pitchFamily="34" charset="0"/>
                <a:cs typeface="Arial" panose="020B0604020202020204" pitchFamily="34" charset="0"/>
              </a:rPr>
              <a:t> for the 4th time</a:t>
            </a:r>
          </a:p>
          <a:p>
            <a:endParaRPr lang="en-US" altLang="ko-K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hlinkClick r:id="rId3"/>
              </a:rPr>
              <a:t>https://www.veeam.com/2020-gartner-magic-quadrant.html</a:t>
            </a:r>
            <a:endParaRPr lang="en-US" altLang="ko-KR" sz="1400" dirty="0"/>
          </a:p>
          <a:p>
            <a:endParaRPr lang="ko-KR" altLang="en-US" sz="1400" dirty="0"/>
          </a:p>
          <a:p>
            <a:endParaRPr lang="ko-KR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492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B457E-DD1B-44CC-BF66-B927CD74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글로벌 시장 평가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9A0F0EAB-2433-4CCC-81B1-537145ED8B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900" y="1148252"/>
            <a:ext cx="11520000" cy="432000"/>
          </a:xfrm>
        </p:spPr>
        <p:txBody>
          <a:bodyPr/>
          <a:lstStyle/>
          <a:p>
            <a:pPr algn="ctr"/>
            <a:r>
              <a:rPr lang="ko-KR" altLang="en-US" dirty="0"/>
              <a:t>빔 소프트웨어는 유럽시장 </a:t>
            </a:r>
            <a:r>
              <a:rPr lang="en-US" altLang="ko-KR" dirty="0"/>
              <a:t>1</a:t>
            </a:r>
            <a:r>
              <a:rPr lang="ko-KR" altLang="en-US" dirty="0"/>
              <a:t>위</a:t>
            </a:r>
            <a:r>
              <a:rPr lang="en-US" altLang="ko-KR" dirty="0"/>
              <a:t>1, </a:t>
            </a:r>
            <a:r>
              <a:rPr lang="ko-KR" altLang="en-US" dirty="0"/>
              <a:t>전세계 </a:t>
            </a:r>
            <a:r>
              <a:rPr lang="en-US" altLang="ko-KR" dirty="0"/>
              <a:t>3</a:t>
            </a:r>
            <a:r>
              <a:rPr lang="ko-KR" altLang="en-US" dirty="0"/>
              <a:t>위</a:t>
            </a:r>
            <a:r>
              <a:rPr lang="en-US" altLang="ko-KR" dirty="0"/>
              <a:t>2</a:t>
            </a:r>
            <a:r>
              <a:rPr lang="ko-KR" altLang="en-US" dirty="0"/>
              <a:t>의 백업 및 복구 데이터 관리 솔루션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4FF8BE7A-4EDF-49CC-A62E-6E85DE9065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IDC Report: Veeam is #1 in EMEA by revenue and unmatched 20.8% market share and YoY growth, </a:t>
            </a:r>
            <a:r>
              <a:rPr lang="en-US" altLang="ko-KR" dirty="0">
                <a:hlinkClick r:id="rId2"/>
              </a:rPr>
              <a:t>https://www.veeam.com/wp-idc-semiannual-software-tracker-report-emea.html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 err="1"/>
              <a:t>Gartner</a:t>
            </a:r>
            <a:r>
              <a:rPr lang="ko-KR" altLang="en-US" dirty="0"/>
              <a:t>, Market </a:t>
            </a:r>
            <a:r>
              <a:rPr lang="ko-KR" altLang="en-US" dirty="0" err="1"/>
              <a:t>Share</a:t>
            </a:r>
            <a:r>
              <a:rPr lang="ko-KR" altLang="en-US" dirty="0"/>
              <a:t>: Enterprise  </a:t>
            </a:r>
            <a:r>
              <a:rPr lang="ko-KR" altLang="en-US" dirty="0" err="1"/>
              <a:t>Infrastructure</a:t>
            </a:r>
            <a:r>
              <a:rPr lang="ko-KR" altLang="en-US" dirty="0"/>
              <a:t> </a:t>
            </a:r>
            <a:r>
              <a:rPr lang="ko-KR" altLang="en-US" dirty="0" err="1"/>
              <a:t>Software</a:t>
            </a:r>
            <a:r>
              <a:rPr lang="ko-KR" altLang="en-US" dirty="0"/>
              <a:t>, Worldwide, 201</a:t>
            </a:r>
            <a:r>
              <a:rPr lang="en-US" altLang="ko-KR" dirty="0"/>
              <a:t>9, </a:t>
            </a:r>
            <a:r>
              <a:rPr lang="en-US" altLang="ko-KR" dirty="0">
                <a:hlinkClick r:id="rId3"/>
              </a:rPr>
              <a:t>https://www.veeam.com/blog/gartner-2019-report-3rd-largest-backup-vendor.html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15D59A-3E66-4310-8944-317DAB2CE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99" y="2757058"/>
            <a:ext cx="6875959" cy="2735006"/>
          </a:xfrm>
          <a:prstGeom prst="rect">
            <a:avLst/>
          </a:prstGeom>
        </p:spPr>
      </p:pic>
      <p:sp>
        <p:nvSpPr>
          <p:cNvPr id="5" name="object 13">
            <a:extLst>
              <a:ext uri="{FF2B5EF4-FFF2-40B4-BE49-F238E27FC236}">
                <a16:creationId xmlns:a16="http://schemas.microsoft.com/office/drawing/2014/main" id="{A62B34DD-76D3-4FFF-B5D6-844CEE9035A0}"/>
              </a:ext>
            </a:extLst>
          </p:cNvPr>
          <p:cNvSpPr/>
          <p:nvPr/>
        </p:nvSpPr>
        <p:spPr>
          <a:xfrm>
            <a:off x="9456550" y="2329892"/>
            <a:ext cx="1619885" cy="1539875"/>
          </a:xfrm>
          <a:custGeom>
            <a:avLst/>
            <a:gdLst/>
            <a:ahLst/>
            <a:cxnLst/>
            <a:rect l="l" t="t" r="r" b="b"/>
            <a:pathLst>
              <a:path w="1619885" h="1539875">
                <a:moveTo>
                  <a:pt x="0" y="0"/>
                </a:moveTo>
                <a:lnTo>
                  <a:pt x="0" y="815085"/>
                </a:lnTo>
                <a:lnTo>
                  <a:pt x="47595" y="816458"/>
                </a:lnTo>
                <a:lnTo>
                  <a:pt x="94520" y="820528"/>
                </a:lnTo>
                <a:lnTo>
                  <a:pt x="140694" y="827224"/>
                </a:lnTo>
                <a:lnTo>
                  <a:pt x="186036" y="836472"/>
                </a:lnTo>
                <a:lnTo>
                  <a:pt x="230467" y="848201"/>
                </a:lnTo>
                <a:lnTo>
                  <a:pt x="273904" y="862339"/>
                </a:lnTo>
                <a:lnTo>
                  <a:pt x="316267" y="878814"/>
                </a:lnTo>
                <a:lnTo>
                  <a:pt x="357477" y="897552"/>
                </a:lnTo>
                <a:lnTo>
                  <a:pt x="397451" y="918483"/>
                </a:lnTo>
                <a:lnTo>
                  <a:pt x="436110" y="941533"/>
                </a:lnTo>
                <a:lnTo>
                  <a:pt x="473372" y="966632"/>
                </a:lnTo>
                <a:lnTo>
                  <a:pt x="509157" y="993706"/>
                </a:lnTo>
                <a:lnTo>
                  <a:pt x="543385" y="1022683"/>
                </a:lnTo>
                <a:lnTo>
                  <a:pt x="575974" y="1053491"/>
                </a:lnTo>
                <a:lnTo>
                  <a:pt x="606844" y="1086059"/>
                </a:lnTo>
                <a:lnTo>
                  <a:pt x="635914" y="1120313"/>
                </a:lnTo>
                <a:lnTo>
                  <a:pt x="663104" y="1156182"/>
                </a:lnTo>
                <a:lnTo>
                  <a:pt x="688333" y="1193593"/>
                </a:lnTo>
                <a:lnTo>
                  <a:pt x="711519" y="1232474"/>
                </a:lnTo>
                <a:lnTo>
                  <a:pt x="732584" y="1272754"/>
                </a:lnTo>
                <a:lnTo>
                  <a:pt x="751445" y="1314359"/>
                </a:lnTo>
                <a:lnTo>
                  <a:pt x="768022" y="1357218"/>
                </a:lnTo>
                <a:lnTo>
                  <a:pt x="782235" y="1401259"/>
                </a:lnTo>
                <a:lnTo>
                  <a:pt x="794002" y="1446409"/>
                </a:lnTo>
                <a:lnTo>
                  <a:pt x="803244" y="1492596"/>
                </a:lnTo>
                <a:lnTo>
                  <a:pt x="809879" y="1539747"/>
                </a:lnTo>
                <a:lnTo>
                  <a:pt x="1619885" y="1449323"/>
                </a:lnTo>
                <a:lnTo>
                  <a:pt x="1613773" y="1401022"/>
                </a:lnTo>
                <a:lnTo>
                  <a:pt x="1606287" y="1353203"/>
                </a:lnTo>
                <a:lnTo>
                  <a:pt x="1597446" y="1305886"/>
                </a:lnTo>
                <a:lnTo>
                  <a:pt x="1587273" y="1259090"/>
                </a:lnTo>
                <a:lnTo>
                  <a:pt x="1575789" y="1212834"/>
                </a:lnTo>
                <a:lnTo>
                  <a:pt x="1563014" y="1167137"/>
                </a:lnTo>
                <a:lnTo>
                  <a:pt x="1548971" y="1122018"/>
                </a:lnTo>
                <a:lnTo>
                  <a:pt x="1533681" y="1077497"/>
                </a:lnTo>
                <a:lnTo>
                  <a:pt x="1517165" y="1033593"/>
                </a:lnTo>
                <a:lnTo>
                  <a:pt x="1499445" y="990324"/>
                </a:lnTo>
                <a:lnTo>
                  <a:pt x="1480542" y="947710"/>
                </a:lnTo>
                <a:lnTo>
                  <a:pt x="1460478" y="905770"/>
                </a:lnTo>
                <a:lnTo>
                  <a:pt x="1439273" y="864524"/>
                </a:lnTo>
                <a:lnTo>
                  <a:pt x="1416950" y="823990"/>
                </a:lnTo>
                <a:lnTo>
                  <a:pt x="1393529" y="784187"/>
                </a:lnTo>
                <a:lnTo>
                  <a:pt x="1369032" y="745135"/>
                </a:lnTo>
                <a:lnTo>
                  <a:pt x="1343481" y="706853"/>
                </a:lnTo>
                <a:lnTo>
                  <a:pt x="1316896" y="669360"/>
                </a:lnTo>
                <a:lnTo>
                  <a:pt x="1289300" y="632675"/>
                </a:lnTo>
                <a:lnTo>
                  <a:pt x="1260713" y="596817"/>
                </a:lnTo>
                <a:lnTo>
                  <a:pt x="1231157" y="561806"/>
                </a:lnTo>
                <a:lnTo>
                  <a:pt x="1200654" y="527660"/>
                </a:lnTo>
                <a:lnTo>
                  <a:pt x="1169224" y="494399"/>
                </a:lnTo>
                <a:lnTo>
                  <a:pt x="1136890" y="462041"/>
                </a:lnTo>
                <a:lnTo>
                  <a:pt x="1103672" y="430607"/>
                </a:lnTo>
                <a:lnTo>
                  <a:pt x="1069592" y="400115"/>
                </a:lnTo>
                <a:lnTo>
                  <a:pt x="1034672" y="370584"/>
                </a:lnTo>
                <a:lnTo>
                  <a:pt x="998932" y="342033"/>
                </a:lnTo>
                <a:lnTo>
                  <a:pt x="962394" y="314482"/>
                </a:lnTo>
                <a:lnTo>
                  <a:pt x="925080" y="287950"/>
                </a:lnTo>
                <a:lnTo>
                  <a:pt x="887010" y="262455"/>
                </a:lnTo>
                <a:lnTo>
                  <a:pt x="848207" y="238018"/>
                </a:lnTo>
                <a:lnTo>
                  <a:pt x="808692" y="214656"/>
                </a:lnTo>
                <a:lnTo>
                  <a:pt x="768486" y="192390"/>
                </a:lnTo>
                <a:lnTo>
                  <a:pt x="727610" y="171239"/>
                </a:lnTo>
                <a:lnTo>
                  <a:pt x="686086" y="151221"/>
                </a:lnTo>
                <a:lnTo>
                  <a:pt x="643936" y="132355"/>
                </a:lnTo>
                <a:lnTo>
                  <a:pt x="601180" y="114662"/>
                </a:lnTo>
                <a:lnTo>
                  <a:pt x="557840" y="98160"/>
                </a:lnTo>
                <a:lnTo>
                  <a:pt x="513937" y="82867"/>
                </a:lnTo>
                <a:lnTo>
                  <a:pt x="469494" y="68804"/>
                </a:lnTo>
                <a:lnTo>
                  <a:pt x="424530" y="55990"/>
                </a:lnTo>
                <a:lnTo>
                  <a:pt x="379069" y="44443"/>
                </a:lnTo>
                <a:lnTo>
                  <a:pt x="333130" y="34183"/>
                </a:lnTo>
                <a:lnTo>
                  <a:pt x="286735" y="25229"/>
                </a:lnTo>
                <a:lnTo>
                  <a:pt x="239907" y="17600"/>
                </a:lnTo>
                <a:lnTo>
                  <a:pt x="192665" y="11315"/>
                </a:lnTo>
                <a:lnTo>
                  <a:pt x="145033" y="6393"/>
                </a:lnTo>
                <a:lnTo>
                  <a:pt x="97030" y="2854"/>
                </a:lnTo>
                <a:lnTo>
                  <a:pt x="48678" y="71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14">
            <a:extLst>
              <a:ext uri="{FF2B5EF4-FFF2-40B4-BE49-F238E27FC236}">
                <a16:creationId xmlns:a16="http://schemas.microsoft.com/office/drawing/2014/main" id="{D549E5AB-8A67-474A-B0BD-B2E32250DCF5}"/>
              </a:ext>
            </a:extLst>
          </p:cNvPr>
          <p:cNvSpPr/>
          <p:nvPr/>
        </p:nvSpPr>
        <p:spPr>
          <a:xfrm>
            <a:off x="9918704" y="3779215"/>
            <a:ext cx="1167765" cy="1523365"/>
          </a:xfrm>
          <a:custGeom>
            <a:avLst/>
            <a:gdLst/>
            <a:ahLst/>
            <a:cxnLst/>
            <a:rect l="l" t="t" r="r" b="b"/>
            <a:pathLst>
              <a:path w="1167764" h="1523364">
                <a:moveTo>
                  <a:pt x="1157731" y="0"/>
                </a:moveTo>
                <a:lnTo>
                  <a:pt x="347725" y="90424"/>
                </a:lnTo>
                <a:lnTo>
                  <a:pt x="351754" y="140111"/>
                </a:lnTo>
                <a:lnTo>
                  <a:pt x="352742" y="189569"/>
                </a:lnTo>
                <a:lnTo>
                  <a:pt x="350746" y="238677"/>
                </a:lnTo>
                <a:lnTo>
                  <a:pt x="345819" y="287315"/>
                </a:lnTo>
                <a:lnTo>
                  <a:pt x="338018" y="335365"/>
                </a:lnTo>
                <a:lnTo>
                  <a:pt x="327396" y="382707"/>
                </a:lnTo>
                <a:lnTo>
                  <a:pt x="314010" y="429221"/>
                </a:lnTo>
                <a:lnTo>
                  <a:pt x="297913" y="474787"/>
                </a:lnTo>
                <a:lnTo>
                  <a:pt x="279161" y="519287"/>
                </a:lnTo>
                <a:lnTo>
                  <a:pt x="257810" y="562600"/>
                </a:lnTo>
                <a:lnTo>
                  <a:pt x="233913" y="604606"/>
                </a:lnTo>
                <a:lnTo>
                  <a:pt x="207527" y="645188"/>
                </a:lnTo>
                <a:lnTo>
                  <a:pt x="178706" y="684224"/>
                </a:lnTo>
                <a:lnTo>
                  <a:pt x="147504" y="721595"/>
                </a:lnTo>
                <a:lnTo>
                  <a:pt x="113978" y="757182"/>
                </a:lnTo>
                <a:lnTo>
                  <a:pt x="78182" y="790866"/>
                </a:lnTo>
                <a:lnTo>
                  <a:pt x="40171" y="822526"/>
                </a:lnTo>
                <a:lnTo>
                  <a:pt x="0" y="852043"/>
                </a:lnTo>
                <a:lnTo>
                  <a:pt x="462152" y="1523238"/>
                </a:lnTo>
                <a:lnTo>
                  <a:pt x="502856" y="1494281"/>
                </a:lnTo>
                <a:lnTo>
                  <a:pt x="542494" y="1464222"/>
                </a:lnTo>
                <a:lnTo>
                  <a:pt x="581050" y="1433091"/>
                </a:lnTo>
                <a:lnTo>
                  <a:pt x="618513" y="1400917"/>
                </a:lnTo>
                <a:lnTo>
                  <a:pt x="654868" y="1367731"/>
                </a:lnTo>
                <a:lnTo>
                  <a:pt x="690101" y="1333561"/>
                </a:lnTo>
                <a:lnTo>
                  <a:pt x="724199" y="1298439"/>
                </a:lnTo>
                <a:lnTo>
                  <a:pt x="757149" y="1262394"/>
                </a:lnTo>
                <a:lnTo>
                  <a:pt x="788935" y="1225456"/>
                </a:lnTo>
                <a:lnTo>
                  <a:pt x="819546" y="1187655"/>
                </a:lnTo>
                <a:lnTo>
                  <a:pt x="848967" y="1149021"/>
                </a:lnTo>
                <a:lnTo>
                  <a:pt x="877184" y="1109584"/>
                </a:lnTo>
                <a:lnTo>
                  <a:pt x="904184" y="1069374"/>
                </a:lnTo>
                <a:lnTo>
                  <a:pt x="929952" y="1028421"/>
                </a:lnTo>
                <a:lnTo>
                  <a:pt x="954477" y="986754"/>
                </a:lnTo>
                <a:lnTo>
                  <a:pt x="977743" y="944404"/>
                </a:lnTo>
                <a:lnTo>
                  <a:pt x="999736" y="901400"/>
                </a:lnTo>
                <a:lnTo>
                  <a:pt x="1020444" y="857773"/>
                </a:lnTo>
                <a:lnTo>
                  <a:pt x="1039853" y="813553"/>
                </a:lnTo>
                <a:lnTo>
                  <a:pt x="1057949" y="768769"/>
                </a:lnTo>
                <a:lnTo>
                  <a:pt x="1074718" y="723451"/>
                </a:lnTo>
                <a:lnTo>
                  <a:pt x="1090146" y="677629"/>
                </a:lnTo>
                <a:lnTo>
                  <a:pt x="1104220" y="631334"/>
                </a:lnTo>
                <a:lnTo>
                  <a:pt x="1116927" y="584595"/>
                </a:lnTo>
                <a:lnTo>
                  <a:pt x="1128252" y="537441"/>
                </a:lnTo>
                <a:lnTo>
                  <a:pt x="1138182" y="489904"/>
                </a:lnTo>
                <a:lnTo>
                  <a:pt x="1146702" y="442013"/>
                </a:lnTo>
                <a:lnTo>
                  <a:pt x="1153801" y="393798"/>
                </a:lnTo>
                <a:lnTo>
                  <a:pt x="1159463" y="345288"/>
                </a:lnTo>
                <a:lnTo>
                  <a:pt x="1163675" y="296515"/>
                </a:lnTo>
                <a:lnTo>
                  <a:pt x="1166423" y="247506"/>
                </a:lnTo>
                <a:lnTo>
                  <a:pt x="1167694" y="198294"/>
                </a:lnTo>
                <a:lnTo>
                  <a:pt x="1167474" y="148907"/>
                </a:lnTo>
                <a:lnTo>
                  <a:pt x="1165750" y="99376"/>
                </a:lnTo>
                <a:lnTo>
                  <a:pt x="1162507" y="49730"/>
                </a:lnTo>
                <a:lnTo>
                  <a:pt x="115773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15">
            <a:extLst>
              <a:ext uri="{FF2B5EF4-FFF2-40B4-BE49-F238E27FC236}">
                <a16:creationId xmlns:a16="http://schemas.microsoft.com/office/drawing/2014/main" id="{87009D85-203E-45A9-8352-F908EBA55516}"/>
              </a:ext>
            </a:extLst>
          </p:cNvPr>
          <p:cNvSpPr/>
          <p:nvPr/>
        </p:nvSpPr>
        <p:spPr>
          <a:xfrm>
            <a:off x="8899020" y="4631258"/>
            <a:ext cx="1482090" cy="958850"/>
          </a:xfrm>
          <a:custGeom>
            <a:avLst/>
            <a:gdLst/>
            <a:ahLst/>
            <a:cxnLst/>
            <a:rect l="l" t="t" r="r" b="b"/>
            <a:pathLst>
              <a:path w="1482089" h="958850">
                <a:moveTo>
                  <a:pt x="278764" y="94487"/>
                </a:moveTo>
                <a:lnTo>
                  <a:pt x="0" y="860297"/>
                </a:lnTo>
                <a:lnTo>
                  <a:pt x="46606" y="876470"/>
                </a:lnTo>
                <a:lnTo>
                  <a:pt x="93513" y="891177"/>
                </a:lnTo>
                <a:lnTo>
                  <a:pt x="140688" y="904423"/>
                </a:lnTo>
                <a:lnTo>
                  <a:pt x="188099" y="916211"/>
                </a:lnTo>
                <a:lnTo>
                  <a:pt x="235714" y="926546"/>
                </a:lnTo>
                <a:lnTo>
                  <a:pt x="283502" y="935432"/>
                </a:lnTo>
                <a:lnTo>
                  <a:pt x="331429" y="942872"/>
                </a:lnTo>
                <a:lnTo>
                  <a:pt x="379466" y="948872"/>
                </a:lnTo>
                <a:lnTo>
                  <a:pt x="427578" y="953435"/>
                </a:lnTo>
                <a:lnTo>
                  <a:pt x="475735" y="956564"/>
                </a:lnTo>
                <a:lnTo>
                  <a:pt x="523905" y="958266"/>
                </a:lnTo>
                <a:lnTo>
                  <a:pt x="572055" y="958542"/>
                </a:lnTo>
                <a:lnTo>
                  <a:pt x="620155" y="957398"/>
                </a:lnTo>
                <a:lnTo>
                  <a:pt x="668170" y="954837"/>
                </a:lnTo>
                <a:lnTo>
                  <a:pt x="716071" y="950864"/>
                </a:lnTo>
                <a:lnTo>
                  <a:pt x="763825" y="945483"/>
                </a:lnTo>
                <a:lnTo>
                  <a:pt x="811400" y="938697"/>
                </a:lnTo>
                <a:lnTo>
                  <a:pt x="858764" y="930512"/>
                </a:lnTo>
                <a:lnTo>
                  <a:pt x="905885" y="920930"/>
                </a:lnTo>
                <a:lnTo>
                  <a:pt x="952731" y="909956"/>
                </a:lnTo>
                <a:lnTo>
                  <a:pt x="999271" y="897595"/>
                </a:lnTo>
                <a:lnTo>
                  <a:pt x="1045472" y="883850"/>
                </a:lnTo>
                <a:lnTo>
                  <a:pt x="1091303" y="868725"/>
                </a:lnTo>
                <a:lnTo>
                  <a:pt x="1136731" y="852225"/>
                </a:lnTo>
                <a:lnTo>
                  <a:pt x="1181725" y="834353"/>
                </a:lnTo>
                <a:lnTo>
                  <a:pt x="1226252" y="815114"/>
                </a:lnTo>
                <a:lnTo>
                  <a:pt x="1270281" y="794512"/>
                </a:lnTo>
                <a:lnTo>
                  <a:pt x="1313780" y="772550"/>
                </a:lnTo>
                <a:lnTo>
                  <a:pt x="1356717" y="749234"/>
                </a:lnTo>
                <a:lnTo>
                  <a:pt x="1399060" y="724566"/>
                </a:lnTo>
                <a:lnTo>
                  <a:pt x="1440777" y="698552"/>
                </a:lnTo>
                <a:lnTo>
                  <a:pt x="1481836" y="671194"/>
                </a:lnTo>
                <a:lnTo>
                  <a:pt x="1118580" y="143630"/>
                </a:lnTo>
                <a:lnTo>
                  <a:pt x="564765" y="143630"/>
                </a:lnTo>
                <a:lnTo>
                  <a:pt x="516604" y="142636"/>
                </a:lnTo>
                <a:lnTo>
                  <a:pt x="468471" y="138785"/>
                </a:lnTo>
                <a:lnTo>
                  <a:pt x="420492" y="132061"/>
                </a:lnTo>
                <a:lnTo>
                  <a:pt x="372796" y="122447"/>
                </a:lnTo>
                <a:lnTo>
                  <a:pt x="325511" y="109928"/>
                </a:lnTo>
                <a:lnTo>
                  <a:pt x="278764" y="94487"/>
                </a:lnTo>
                <a:close/>
              </a:path>
              <a:path w="1482089" h="958850">
                <a:moveTo>
                  <a:pt x="1019683" y="0"/>
                </a:moveTo>
                <a:lnTo>
                  <a:pt x="978294" y="26685"/>
                </a:lnTo>
                <a:lnTo>
                  <a:pt x="935652" y="50675"/>
                </a:lnTo>
                <a:lnTo>
                  <a:pt x="891885" y="71954"/>
                </a:lnTo>
                <a:lnTo>
                  <a:pt x="847121" y="90505"/>
                </a:lnTo>
                <a:lnTo>
                  <a:pt x="801488" y="106313"/>
                </a:lnTo>
                <a:lnTo>
                  <a:pt x="755114" y="119360"/>
                </a:lnTo>
                <a:lnTo>
                  <a:pt x="708126" y="129632"/>
                </a:lnTo>
                <a:lnTo>
                  <a:pt x="660653" y="137112"/>
                </a:lnTo>
                <a:lnTo>
                  <a:pt x="612824" y="141783"/>
                </a:lnTo>
                <a:lnTo>
                  <a:pt x="564765" y="143630"/>
                </a:lnTo>
                <a:lnTo>
                  <a:pt x="1118580" y="143630"/>
                </a:lnTo>
                <a:lnTo>
                  <a:pt x="1019683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E474F5A7-A670-4503-B0F4-2DFEEF1839C7}"/>
              </a:ext>
            </a:extLst>
          </p:cNvPr>
          <p:cNvSpPr/>
          <p:nvPr/>
        </p:nvSpPr>
        <p:spPr>
          <a:xfrm>
            <a:off x="7916167" y="4226509"/>
            <a:ext cx="1261745" cy="1265555"/>
          </a:xfrm>
          <a:custGeom>
            <a:avLst/>
            <a:gdLst/>
            <a:ahLst/>
            <a:cxnLst/>
            <a:rect l="l" t="t" r="r" b="b"/>
            <a:pathLst>
              <a:path w="1261745" h="1265554">
                <a:moveTo>
                  <a:pt x="770128" y="0"/>
                </a:moveTo>
                <a:lnTo>
                  <a:pt x="0" y="266573"/>
                </a:lnTo>
                <a:lnTo>
                  <a:pt x="17317" y="314202"/>
                </a:lnTo>
                <a:lnTo>
                  <a:pt x="36041" y="361114"/>
                </a:lnTo>
                <a:lnTo>
                  <a:pt x="56146" y="407284"/>
                </a:lnTo>
                <a:lnTo>
                  <a:pt x="77607" y="452686"/>
                </a:lnTo>
                <a:lnTo>
                  <a:pt x="100400" y="497296"/>
                </a:lnTo>
                <a:lnTo>
                  <a:pt x="124501" y="541089"/>
                </a:lnTo>
                <a:lnTo>
                  <a:pt x="149884" y="584038"/>
                </a:lnTo>
                <a:lnTo>
                  <a:pt x="176526" y="626121"/>
                </a:lnTo>
                <a:lnTo>
                  <a:pt x="204400" y="667310"/>
                </a:lnTo>
                <a:lnTo>
                  <a:pt x="233483" y="707582"/>
                </a:lnTo>
                <a:lnTo>
                  <a:pt x="263750" y="746911"/>
                </a:lnTo>
                <a:lnTo>
                  <a:pt x="295176" y="785272"/>
                </a:lnTo>
                <a:lnTo>
                  <a:pt x="327736" y="822640"/>
                </a:lnTo>
                <a:lnTo>
                  <a:pt x="361406" y="858990"/>
                </a:lnTo>
                <a:lnTo>
                  <a:pt x="396162" y="894297"/>
                </a:lnTo>
                <a:lnTo>
                  <a:pt x="431978" y="928536"/>
                </a:lnTo>
                <a:lnTo>
                  <a:pt x="468829" y="961682"/>
                </a:lnTo>
                <a:lnTo>
                  <a:pt x="506692" y="993710"/>
                </a:lnTo>
                <a:lnTo>
                  <a:pt x="545541" y="1024594"/>
                </a:lnTo>
                <a:lnTo>
                  <a:pt x="585352" y="1054311"/>
                </a:lnTo>
                <a:lnTo>
                  <a:pt x="626099" y="1082833"/>
                </a:lnTo>
                <a:lnTo>
                  <a:pt x="667759" y="1110138"/>
                </a:lnTo>
                <a:lnTo>
                  <a:pt x="710307" y="1136198"/>
                </a:lnTo>
                <a:lnTo>
                  <a:pt x="753718" y="1160991"/>
                </a:lnTo>
                <a:lnTo>
                  <a:pt x="797967" y="1184489"/>
                </a:lnTo>
                <a:lnTo>
                  <a:pt x="843030" y="1206669"/>
                </a:lnTo>
                <a:lnTo>
                  <a:pt x="888881" y="1227505"/>
                </a:lnTo>
                <a:lnTo>
                  <a:pt x="935497" y="1246973"/>
                </a:lnTo>
                <a:lnTo>
                  <a:pt x="982853" y="1265047"/>
                </a:lnTo>
                <a:lnTo>
                  <a:pt x="1261618" y="499237"/>
                </a:lnTo>
                <a:lnTo>
                  <a:pt x="1216175" y="481136"/>
                </a:lnTo>
                <a:lnTo>
                  <a:pt x="1172158" y="460475"/>
                </a:lnTo>
                <a:lnTo>
                  <a:pt x="1129657" y="437343"/>
                </a:lnTo>
                <a:lnTo>
                  <a:pt x="1088760" y="411831"/>
                </a:lnTo>
                <a:lnTo>
                  <a:pt x="1049556" y="384029"/>
                </a:lnTo>
                <a:lnTo>
                  <a:pt x="1012133" y="354028"/>
                </a:lnTo>
                <a:lnTo>
                  <a:pt x="976580" y="321918"/>
                </a:lnTo>
                <a:lnTo>
                  <a:pt x="942985" y="287791"/>
                </a:lnTo>
                <a:lnTo>
                  <a:pt x="911439" y="251736"/>
                </a:lnTo>
                <a:lnTo>
                  <a:pt x="882029" y="213844"/>
                </a:lnTo>
                <a:lnTo>
                  <a:pt x="854843" y="174206"/>
                </a:lnTo>
                <a:lnTo>
                  <a:pt x="829972" y="132912"/>
                </a:lnTo>
                <a:lnTo>
                  <a:pt x="807503" y="90052"/>
                </a:lnTo>
                <a:lnTo>
                  <a:pt x="787525" y="45718"/>
                </a:lnTo>
                <a:lnTo>
                  <a:pt x="77012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17">
            <a:extLst>
              <a:ext uri="{FF2B5EF4-FFF2-40B4-BE49-F238E27FC236}">
                <a16:creationId xmlns:a16="http://schemas.microsoft.com/office/drawing/2014/main" id="{C6858A8F-0C05-42B3-A69B-06FA50E26681}"/>
              </a:ext>
            </a:extLst>
          </p:cNvPr>
          <p:cNvSpPr/>
          <p:nvPr/>
        </p:nvSpPr>
        <p:spPr>
          <a:xfrm>
            <a:off x="7826527" y="3575634"/>
            <a:ext cx="859790" cy="917575"/>
          </a:xfrm>
          <a:custGeom>
            <a:avLst/>
            <a:gdLst/>
            <a:ahLst/>
            <a:cxnLst/>
            <a:rect l="l" t="t" r="r" b="b"/>
            <a:pathLst>
              <a:path w="859789" h="917575">
                <a:moveTo>
                  <a:pt x="45953" y="0"/>
                </a:moveTo>
                <a:lnTo>
                  <a:pt x="35059" y="48062"/>
                </a:lnTo>
                <a:lnTo>
                  <a:pt x="25640" y="96337"/>
                </a:lnTo>
                <a:lnTo>
                  <a:pt x="17694" y="144790"/>
                </a:lnTo>
                <a:lnTo>
                  <a:pt x="11219" y="193390"/>
                </a:lnTo>
                <a:lnTo>
                  <a:pt x="6213" y="242102"/>
                </a:lnTo>
                <a:lnTo>
                  <a:pt x="2675" y="290894"/>
                </a:lnTo>
                <a:lnTo>
                  <a:pt x="605" y="339733"/>
                </a:lnTo>
                <a:lnTo>
                  <a:pt x="0" y="388586"/>
                </a:lnTo>
                <a:lnTo>
                  <a:pt x="858" y="437420"/>
                </a:lnTo>
                <a:lnTo>
                  <a:pt x="3179" y="486201"/>
                </a:lnTo>
                <a:lnTo>
                  <a:pt x="6961" y="534898"/>
                </a:lnTo>
                <a:lnTo>
                  <a:pt x="12203" y="583476"/>
                </a:lnTo>
                <a:lnTo>
                  <a:pt x="18902" y="631904"/>
                </a:lnTo>
                <a:lnTo>
                  <a:pt x="27059" y="680147"/>
                </a:lnTo>
                <a:lnTo>
                  <a:pt x="36671" y="728173"/>
                </a:lnTo>
                <a:lnTo>
                  <a:pt x="47736" y="775949"/>
                </a:lnTo>
                <a:lnTo>
                  <a:pt x="60254" y="823443"/>
                </a:lnTo>
                <a:lnTo>
                  <a:pt x="74222" y="870620"/>
                </a:lnTo>
                <a:lnTo>
                  <a:pt x="89641" y="917448"/>
                </a:lnTo>
                <a:lnTo>
                  <a:pt x="859769" y="650875"/>
                </a:lnTo>
                <a:lnTo>
                  <a:pt x="844361" y="601239"/>
                </a:lnTo>
                <a:lnTo>
                  <a:pt x="832178" y="550904"/>
                </a:lnTo>
                <a:lnTo>
                  <a:pt x="823230" y="500027"/>
                </a:lnTo>
                <a:lnTo>
                  <a:pt x="817524" y="448764"/>
                </a:lnTo>
                <a:lnTo>
                  <a:pt x="815069" y="397272"/>
                </a:lnTo>
                <a:lnTo>
                  <a:pt x="815874" y="345708"/>
                </a:lnTo>
                <a:lnTo>
                  <a:pt x="819945" y="294228"/>
                </a:lnTo>
                <a:lnTo>
                  <a:pt x="827293" y="242990"/>
                </a:lnTo>
                <a:lnTo>
                  <a:pt x="837925" y="192150"/>
                </a:lnTo>
                <a:lnTo>
                  <a:pt x="4595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8">
            <a:extLst>
              <a:ext uri="{FF2B5EF4-FFF2-40B4-BE49-F238E27FC236}">
                <a16:creationId xmlns:a16="http://schemas.microsoft.com/office/drawing/2014/main" id="{C3ABF212-01EE-47DF-930D-F8BF8E60F571}"/>
              </a:ext>
            </a:extLst>
          </p:cNvPr>
          <p:cNvSpPr/>
          <p:nvPr/>
        </p:nvSpPr>
        <p:spPr>
          <a:xfrm>
            <a:off x="7872480" y="2329892"/>
            <a:ext cx="1584325" cy="1438275"/>
          </a:xfrm>
          <a:custGeom>
            <a:avLst/>
            <a:gdLst/>
            <a:ahLst/>
            <a:cxnLst/>
            <a:rect l="l" t="t" r="r" b="b"/>
            <a:pathLst>
              <a:path w="1584325" h="1438275">
                <a:moveTo>
                  <a:pt x="1584070" y="0"/>
                </a:moveTo>
                <a:lnTo>
                  <a:pt x="1535155" y="726"/>
                </a:lnTo>
                <a:lnTo>
                  <a:pt x="1486540" y="2894"/>
                </a:lnTo>
                <a:lnTo>
                  <a:pt x="1438248" y="6485"/>
                </a:lnTo>
                <a:lnTo>
                  <a:pt x="1390304" y="11480"/>
                </a:lnTo>
                <a:lnTo>
                  <a:pt x="1342730" y="17860"/>
                </a:lnTo>
                <a:lnTo>
                  <a:pt x="1295550" y="25609"/>
                </a:lnTo>
                <a:lnTo>
                  <a:pt x="1248788" y="34707"/>
                </a:lnTo>
                <a:lnTo>
                  <a:pt x="1202466" y="45135"/>
                </a:lnTo>
                <a:lnTo>
                  <a:pt x="1156608" y="56876"/>
                </a:lnTo>
                <a:lnTo>
                  <a:pt x="1111238" y="69910"/>
                </a:lnTo>
                <a:lnTo>
                  <a:pt x="1066379" y="84221"/>
                </a:lnTo>
                <a:lnTo>
                  <a:pt x="1022054" y="99788"/>
                </a:lnTo>
                <a:lnTo>
                  <a:pt x="978286" y="116594"/>
                </a:lnTo>
                <a:lnTo>
                  <a:pt x="935100" y="134621"/>
                </a:lnTo>
                <a:lnTo>
                  <a:pt x="892519" y="153849"/>
                </a:lnTo>
                <a:lnTo>
                  <a:pt x="850565" y="174261"/>
                </a:lnTo>
                <a:lnTo>
                  <a:pt x="809263" y="195839"/>
                </a:lnTo>
                <a:lnTo>
                  <a:pt x="768635" y="218563"/>
                </a:lnTo>
                <a:lnTo>
                  <a:pt x="728706" y="242415"/>
                </a:lnTo>
                <a:lnTo>
                  <a:pt x="689498" y="267378"/>
                </a:lnTo>
                <a:lnTo>
                  <a:pt x="651034" y="293432"/>
                </a:lnTo>
                <a:lnTo>
                  <a:pt x="613340" y="320559"/>
                </a:lnTo>
                <a:lnTo>
                  <a:pt x="576437" y="348742"/>
                </a:lnTo>
                <a:lnTo>
                  <a:pt x="540349" y="377960"/>
                </a:lnTo>
                <a:lnTo>
                  <a:pt x="505099" y="408197"/>
                </a:lnTo>
                <a:lnTo>
                  <a:pt x="470712" y="439433"/>
                </a:lnTo>
                <a:lnTo>
                  <a:pt x="437210" y="471650"/>
                </a:lnTo>
                <a:lnTo>
                  <a:pt x="404616" y="504830"/>
                </a:lnTo>
                <a:lnTo>
                  <a:pt x="372955" y="538955"/>
                </a:lnTo>
                <a:lnTo>
                  <a:pt x="342249" y="574005"/>
                </a:lnTo>
                <a:lnTo>
                  <a:pt x="312522" y="609964"/>
                </a:lnTo>
                <a:lnTo>
                  <a:pt x="283797" y="646811"/>
                </a:lnTo>
                <a:lnTo>
                  <a:pt x="256099" y="684529"/>
                </a:lnTo>
                <a:lnTo>
                  <a:pt x="229449" y="723100"/>
                </a:lnTo>
                <a:lnTo>
                  <a:pt x="203871" y="762505"/>
                </a:lnTo>
                <a:lnTo>
                  <a:pt x="179390" y="802725"/>
                </a:lnTo>
                <a:lnTo>
                  <a:pt x="156028" y="843743"/>
                </a:lnTo>
                <a:lnTo>
                  <a:pt x="133809" y="885540"/>
                </a:lnTo>
                <a:lnTo>
                  <a:pt x="112755" y="928097"/>
                </a:lnTo>
                <a:lnTo>
                  <a:pt x="92892" y="971396"/>
                </a:lnTo>
                <a:lnTo>
                  <a:pt x="74241" y="1015418"/>
                </a:lnTo>
                <a:lnTo>
                  <a:pt x="56826" y="1060146"/>
                </a:lnTo>
                <a:lnTo>
                  <a:pt x="40672" y="1105561"/>
                </a:lnTo>
                <a:lnTo>
                  <a:pt x="25800" y="1151644"/>
                </a:lnTo>
                <a:lnTo>
                  <a:pt x="12235" y="1198378"/>
                </a:lnTo>
                <a:lnTo>
                  <a:pt x="0" y="1245742"/>
                </a:lnTo>
                <a:lnTo>
                  <a:pt x="791972" y="1437893"/>
                </a:lnTo>
                <a:lnTo>
                  <a:pt x="804887" y="1390845"/>
                </a:lnTo>
                <a:lnTo>
                  <a:pt x="820413" y="1345097"/>
                </a:lnTo>
                <a:lnTo>
                  <a:pt x="838455" y="1300723"/>
                </a:lnTo>
                <a:lnTo>
                  <a:pt x="858922" y="1257797"/>
                </a:lnTo>
                <a:lnTo>
                  <a:pt x="881718" y="1216393"/>
                </a:lnTo>
                <a:lnTo>
                  <a:pt x="906752" y="1176583"/>
                </a:lnTo>
                <a:lnTo>
                  <a:pt x="933928" y="1138442"/>
                </a:lnTo>
                <a:lnTo>
                  <a:pt x="963155" y="1102043"/>
                </a:lnTo>
                <a:lnTo>
                  <a:pt x="994339" y="1067459"/>
                </a:lnTo>
                <a:lnTo>
                  <a:pt x="1027386" y="1034764"/>
                </a:lnTo>
                <a:lnTo>
                  <a:pt x="1062203" y="1004032"/>
                </a:lnTo>
                <a:lnTo>
                  <a:pt x="1098696" y="975336"/>
                </a:lnTo>
                <a:lnTo>
                  <a:pt x="1136773" y="948749"/>
                </a:lnTo>
                <a:lnTo>
                  <a:pt x="1176339" y="924346"/>
                </a:lnTo>
                <a:lnTo>
                  <a:pt x="1217302" y="902199"/>
                </a:lnTo>
                <a:lnTo>
                  <a:pt x="1259568" y="882382"/>
                </a:lnTo>
                <a:lnTo>
                  <a:pt x="1303043" y="864969"/>
                </a:lnTo>
                <a:lnTo>
                  <a:pt x="1347635" y="850033"/>
                </a:lnTo>
                <a:lnTo>
                  <a:pt x="1393250" y="837648"/>
                </a:lnTo>
                <a:lnTo>
                  <a:pt x="1439794" y="827887"/>
                </a:lnTo>
                <a:lnTo>
                  <a:pt x="1487175" y="820824"/>
                </a:lnTo>
                <a:lnTo>
                  <a:pt x="1535298" y="816532"/>
                </a:lnTo>
                <a:lnTo>
                  <a:pt x="1584070" y="815085"/>
                </a:lnTo>
                <a:lnTo>
                  <a:pt x="158407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lIns="0" tIns="0" rIns="0" bIns="0" rtlCol="0"/>
          <a:lstStyle/>
          <a:p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21F49A-51F3-4C5E-B65C-680C861EE962}"/>
              </a:ext>
            </a:extLst>
          </p:cNvPr>
          <p:cNvSpPr txBox="1"/>
          <p:nvPr/>
        </p:nvSpPr>
        <p:spPr>
          <a:xfrm>
            <a:off x="9086309" y="4866628"/>
            <a:ext cx="1057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Veeam</a:t>
            </a:r>
          </a:p>
          <a:p>
            <a:pPr algn="ctr"/>
            <a:r>
              <a:rPr lang="en-US" altLang="ko-KR" sz="1400" dirty="0"/>
              <a:t>14.2%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49395-2A84-49D5-9E49-3AE6D007AAA7}"/>
              </a:ext>
            </a:extLst>
          </p:cNvPr>
          <p:cNvSpPr txBox="1"/>
          <p:nvPr/>
        </p:nvSpPr>
        <p:spPr>
          <a:xfrm>
            <a:off x="10095522" y="4081603"/>
            <a:ext cx="1057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DELL</a:t>
            </a:r>
          </a:p>
          <a:p>
            <a:pPr algn="ctr"/>
            <a:r>
              <a:rPr lang="en-US" altLang="ko-KR" sz="1400" dirty="0"/>
              <a:t>17.1%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6A6289-DAD6-4E3F-B030-445745DE4F23}"/>
              </a:ext>
            </a:extLst>
          </p:cNvPr>
          <p:cNvSpPr txBox="1"/>
          <p:nvPr/>
        </p:nvSpPr>
        <p:spPr>
          <a:xfrm>
            <a:off x="9807473" y="2836983"/>
            <a:ext cx="1057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Veritas</a:t>
            </a:r>
          </a:p>
          <a:p>
            <a:pPr algn="ctr"/>
            <a:r>
              <a:rPr lang="en-US" altLang="ko-KR" sz="1400" dirty="0"/>
              <a:t>22.3%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83BC07-0AF9-4009-9FB8-00099DD9694A}"/>
              </a:ext>
            </a:extLst>
          </p:cNvPr>
          <p:cNvSpPr txBox="1"/>
          <p:nvPr/>
        </p:nvSpPr>
        <p:spPr>
          <a:xfrm>
            <a:off x="8191459" y="2727881"/>
            <a:ext cx="1057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Others</a:t>
            </a:r>
          </a:p>
          <a:p>
            <a:pPr algn="ctr"/>
            <a:r>
              <a:rPr lang="en-US" altLang="ko-KR" sz="1400" dirty="0"/>
              <a:t>22.7%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9E472A-55F0-4643-B64D-3696AA871CA2}"/>
              </a:ext>
            </a:extLst>
          </p:cNvPr>
          <p:cNvSpPr txBox="1"/>
          <p:nvPr/>
        </p:nvSpPr>
        <p:spPr>
          <a:xfrm>
            <a:off x="7698430" y="3844181"/>
            <a:ext cx="10579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Commvault</a:t>
            </a:r>
          </a:p>
          <a:p>
            <a:pPr algn="ctr"/>
            <a:r>
              <a:rPr lang="en-US" altLang="ko-KR" sz="1400" dirty="0"/>
              <a:t>10.1%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1F88B9-7BB5-48FC-8C32-7D95FD463300}"/>
              </a:ext>
            </a:extLst>
          </p:cNvPr>
          <p:cNvSpPr txBox="1"/>
          <p:nvPr/>
        </p:nvSpPr>
        <p:spPr>
          <a:xfrm>
            <a:off x="8028370" y="4480514"/>
            <a:ext cx="1057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IBM</a:t>
            </a:r>
          </a:p>
          <a:p>
            <a:pPr algn="ctr"/>
            <a:r>
              <a:rPr lang="en-US" altLang="ko-KR" sz="1400" dirty="0"/>
              <a:t>13.6%</a:t>
            </a:r>
            <a:endParaRPr lang="ko-KR" altLang="en-US" sz="14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D662BB-169D-44D0-868A-0CA9FFA10BD1}"/>
              </a:ext>
            </a:extLst>
          </p:cNvPr>
          <p:cNvSpPr/>
          <p:nvPr/>
        </p:nvSpPr>
        <p:spPr>
          <a:xfrm>
            <a:off x="1609885" y="1805063"/>
            <a:ext cx="3081866" cy="3178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유럽시장 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</a:rPr>
              <a:t>위 백업 솔루션</a:t>
            </a:r>
            <a:r>
              <a:rPr lang="en-US" altLang="ko-KR" sz="1200" b="1" baseline="30000" dirty="0">
                <a:solidFill>
                  <a:schemeClr val="tx1"/>
                </a:solidFill>
              </a:rPr>
              <a:t>1</a:t>
            </a:r>
            <a:endParaRPr lang="ko-KR" altLang="en-US" sz="1200" b="1" baseline="300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619684-2884-4F94-82AB-BF2821DBE985}"/>
              </a:ext>
            </a:extLst>
          </p:cNvPr>
          <p:cNvSpPr/>
          <p:nvPr/>
        </p:nvSpPr>
        <p:spPr>
          <a:xfrm>
            <a:off x="7864063" y="1805063"/>
            <a:ext cx="3081866" cy="3178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글로벌 탑</a:t>
            </a:r>
            <a:r>
              <a:rPr lang="en-US" altLang="ko-KR" sz="1200" b="1" dirty="0">
                <a:solidFill>
                  <a:schemeClr val="tx1"/>
                </a:solidFill>
              </a:rPr>
              <a:t>3 </a:t>
            </a:r>
            <a:r>
              <a:rPr lang="ko-KR" altLang="en-US" sz="1200" b="1" dirty="0">
                <a:solidFill>
                  <a:schemeClr val="tx1"/>
                </a:solidFill>
              </a:rPr>
              <a:t>백업 솔루션</a:t>
            </a:r>
            <a:r>
              <a:rPr lang="en-US" altLang="ko-KR" sz="1200" b="1" baseline="30000" dirty="0">
                <a:solidFill>
                  <a:schemeClr val="tx1"/>
                </a:solidFill>
              </a:rPr>
              <a:t>2</a:t>
            </a:r>
            <a:endParaRPr lang="ko-KR" altLang="en-US" sz="1200" b="1" baseline="30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0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682C2951-96C2-4EFB-A7A8-896A1DDF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B0DF68-0D3C-4143-8527-A3FD3280FD35}"/>
              </a:ext>
            </a:extLst>
          </p:cNvPr>
          <p:cNvSpPr/>
          <p:nvPr/>
        </p:nvSpPr>
        <p:spPr>
          <a:xfrm>
            <a:off x="3846742" y="2554269"/>
            <a:ext cx="4259541" cy="464093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D4BA311B-D0ED-48F4-895A-91520A67D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7752" y="2012800"/>
            <a:ext cx="5611519" cy="23837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회사소개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솔루션 소개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라이선스 정책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데스크톱</a:t>
            </a:r>
            <a:r>
              <a:rPr lang="en-US" altLang="ko-KR" sz="1600" b="1" dirty="0">
                <a:latin typeface="+mj-ea"/>
                <a:ea typeface="+mj-ea"/>
                <a:cs typeface="Tahoma" panose="020B0604030504040204" pitchFamily="34" charset="0"/>
              </a:rPr>
              <a:t>/</a:t>
            </a: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랩톱 주요 기능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주요 사례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113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3F4687-79A2-42A9-AEC3-726A48D45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아키텍처</a:t>
            </a:r>
          </a:p>
        </p:txBody>
      </p:sp>
      <p:pic>
        <p:nvPicPr>
          <p:cNvPr id="5" name="Picture 4" descr="Backup Job in Veeam Backup &amp; Replication Console - Veeam Plug-ins for  Enterprise Applications">
            <a:extLst>
              <a:ext uri="{FF2B5EF4-FFF2-40B4-BE49-F238E27FC236}">
                <a16:creationId xmlns:a16="http://schemas.microsoft.com/office/drawing/2014/main" id="{23939480-420E-4B5F-9D10-FAFCE2828D7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000" y="2313262"/>
            <a:ext cx="504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12C46689-2300-4C6E-9B15-B7C31E85F41F}"/>
              </a:ext>
            </a:extLst>
          </p:cNvPr>
          <p:cNvSpPr/>
          <p:nvPr/>
        </p:nvSpPr>
        <p:spPr>
          <a:xfrm>
            <a:off x="3489421" y="4791298"/>
            <a:ext cx="1080000" cy="1080000"/>
          </a:xfrm>
          <a:prstGeom prst="ellipse">
            <a:avLst/>
          </a:prstGeom>
          <a:solidFill>
            <a:srgbClr val="003738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93EB2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76FCB8-DED0-42D1-B34F-3E7D72DABBA8}"/>
              </a:ext>
            </a:extLst>
          </p:cNvPr>
          <p:cNvSpPr/>
          <p:nvPr/>
        </p:nvSpPr>
        <p:spPr>
          <a:xfrm>
            <a:off x="3453783" y="5241477"/>
            <a:ext cx="1151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ko-KR" altLang="en-US" sz="1200" dirty="0">
                <a:solidFill>
                  <a:srgbClr val="93EB20"/>
                </a:solidFill>
              </a:rPr>
              <a:t>통합 모니터링</a:t>
            </a:r>
            <a:endParaRPr lang="en-US" altLang="ko-KR" sz="1200" dirty="0">
              <a:solidFill>
                <a:srgbClr val="93EB20"/>
              </a:solidFill>
            </a:endParaRPr>
          </a:p>
          <a:p>
            <a:pPr algn="ctr" latinLnBrk="0"/>
            <a:r>
              <a:rPr lang="ko-KR" altLang="en-US" sz="1200" dirty="0">
                <a:solidFill>
                  <a:srgbClr val="93EB20"/>
                </a:solidFill>
              </a:rPr>
              <a:t>및 중앙제어</a:t>
            </a: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C7782F80-44CC-432E-A029-D6870236F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9421" y="4921182"/>
            <a:ext cx="360000" cy="3600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ED9FBE8-0D83-429A-8139-E006C99FA16F}"/>
              </a:ext>
            </a:extLst>
          </p:cNvPr>
          <p:cNvSpPr/>
          <p:nvPr/>
        </p:nvSpPr>
        <p:spPr>
          <a:xfrm>
            <a:off x="7622579" y="4791298"/>
            <a:ext cx="1080000" cy="1080000"/>
          </a:xfrm>
          <a:prstGeom prst="ellipse">
            <a:avLst/>
          </a:prstGeom>
          <a:solidFill>
            <a:srgbClr val="003738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93EB2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2681EB-ABD6-4150-A1E0-280A9FE87FBD}"/>
              </a:ext>
            </a:extLst>
          </p:cNvPr>
          <p:cNvSpPr/>
          <p:nvPr/>
        </p:nvSpPr>
        <p:spPr>
          <a:xfrm>
            <a:off x="7586941" y="5241477"/>
            <a:ext cx="1151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ko-KR" altLang="en-US" sz="1200" dirty="0">
                <a:solidFill>
                  <a:srgbClr val="93EB20"/>
                </a:solidFill>
              </a:rPr>
              <a:t>랜섬웨어 방어</a:t>
            </a:r>
            <a:endParaRPr lang="en-US" altLang="ko-KR" sz="1200" dirty="0">
              <a:solidFill>
                <a:srgbClr val="93EB20"/>
              </a:solidFill>
            </a:endParaRPr>
          </a:p>
          <a:p>
            <a:pPr algn="ctr" latinLnBrk="0"/>
            <a:r>
              <a:rPr lang="ko-KR" altLang="en-US" sz="1200" dirty="0">
                <a:solidFill>
                  <a:srgbClr val="93EB20"/>
                </a:solidFill>
              </a:rPr>
              <a:t>기능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B6F4C19-88F7-4C29-BCB9-43CBB90C2BB2}"/>
              </a:ext>
            </a:extLst>
          </p:cNvPr>
          <p:cNvSpPr/>
          <p:nvPr/>
        </p:nvSpPr>
        <p:spPr>
          <a:xfrm>
            <a:off x="4867140" y="4791298"/>
            <a:ext cx="1080000" cy="1080000"/>
          </a:xfrm>
          <a:prstGeom prst="ellipse">
            <a:avLst/>
          </a:prstGeom>
          <a:solidFill>
            <a:srgbClr val="003738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93EB2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41E5830-2604-4E5C-AD4B-5B7955B6D80B}"/>
              </a:ext>
            </a:extLst>
          </p:cNvPr>
          <p:cNvSpPr/>
          <p:nvPr/>
        </p:nvSpPr>
        <p:spPr>
          <a:xfrm>
            <a:off x="4825769" y="5241477"/>
            <a:ext cx="1162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en-US" altLang="ko-KR" sz="1200" dirty="0">
                <a:solidFill>
                  <a:srgbClr val="93EB20"/>
                </a:solidFill>
              </a:rPr>
              <a:t>RESTFUL API</a:t>
            </a:r>
          </a:p>
          <a:p>
            <a:pPr algn="ctr" latinLnBrk="0"/>
            <a:r>
              <a:rPr lang="ko-KR" altLang="en-US" sz="1200" dirty="0">
                <a:solidFill>
                  <a:srgbClr val="93EB20"/>
                </a:solidFill>
              </a:rPr>
              <a:t>지원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4ECD9E3-07F2-4D71-82E7-53A441E62F9B}"/>
              </a:ext>
            </a:extLst>
          </p:cNvPr>
          <p:cNvSpPr/>
          <p:nvPr/>
        </p:nvSpPr>
        <p:spPr>
          <a:xfrm>
            <a:off x="6244859" y="4791298"/>
            <a:ext cx="1080000" cy="1080000"/>
          </a:xfrm>
          <a:prstGeom prst="ellipse">
            <a:avLst/>
          </a:prstGeom>
          <a:solidFill>
            <a:srgbClr val="003738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93EB2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80F8248-A7F8-43DB-AB50-D5BCB6CE9DCA}"/>
              </a:ext>
            </a:extLst>
          </p:cNvPr>
          <p:cNvSpPr/>
          <p:nvPr/>
        </p:nvSpPr>
        <p:spPr>
          <a:xfrm>
            <a:off x="6286165" y="5241477"/>
            <a:ext cx="997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/>
            <a:r>
              <a:rPr lang="ko-KR" altLang="en-US" sz="1200" dirty="0">
                <a:solidFill>
                  <a:srgbClr val="93EB20"/>
                </a:solidFill>
              </a:rPr>
              <a:t>노트북 전용</a:t>
            </a:r>
            <a:endParaRPr lang="en-US" altLang="ko-KR" sz="1200" dirty="0">
              <a:solidFill>
                <a:srgbClr val="93EB20"/>
              </a:solidFill>
            </a:endParaRPr>
          </a:p>
          <a:p>
            <a:pPr algn="ctr" latinLnBrk="0"/>
            <a:r>
              <a:rPr lang="ko-KR" altLang="en-US" sz="1200" dirty="0">
                <a:solidFill>
                  <a:srgbClr val="93EB20"/>
                </a:solidFill>
              </a:rPr>
              <a:t>특화 기능</a:t>
            </a:r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7BB38D84-5FFA-4D5A-AD30-8AEEDE8E0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4859" y="4921182"/>
            <a:ext cx="360000" cy="360000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EE475EA2-5AD2-4D0E-B819-6BDBB5B21E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82579" y="4921182"/>
            <a:ext cx="360000" cy="360000"/>
          </a:xfrm>
          <a:prstGeom prst="rect">
            <a:avLst/>
          </a:prstGeom>
        </p:spPr>
      </p:pic>
      <p:sp>
        <p:nvSpPr>
          <p:cNvPr id="28" name="왼쪽 대괄호 27">
            <a:extLst>
              <a:ext uri="{FF2B5EF4-FFF2-40B4-BE49-F238E27FC236}">
                <a16:creationId xmlns:a16="http://schemas.microsoft.com/office/drawing/2014/main" id="{8E9784EA-17CF-409F-98C6-4FF3C5799736}"/>
              </a:ext>
            </a:extLst>
          </p:cNvPr>
          <p:cNvSpPr/>
          <p:nvPr/>
        </p:nvSpPr>
        <p:spPr>
          <a:xfrm>
            <a:off x="9381808" y="2271298"/>
            <a:ext cx="1440000" cy="3600000"/>
          </a:xfrm>
          <a:prstGeom prst="leftBracket">
            <a:avLst/>
          </a:prstGeom>
          <a:ln w="57150">
            <a:solidFill>
              <a:srgbClr val="0037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대괄호 28">
            <a:extLst>
              <a:ext uri="{FF2B5EF4-FFF2-40B4-BE49-F238E27FC236}">
                <a16:creationId xmlns:a16="http://schemas.microsoft.com/office/drawing/2014/main" id="{2B36A2CC-13F2-46BF-9584-DAEC73EBC98F}"/>
              </a:ext>
            </a:extLst>
          </p:cNvPr>
          <p:cNvSpPr/>
          <p:nvPr/>
        </p:nvSpPr>
        <p:spPr>
          <a:xfrm>
            <a:off x="1440199" y="2271298"/>
            <a:ext cx="1440000" cy="3600000"/>
          </a:xfrm>
          <a:prstGeom prst="rightBracket">
            <a:avLst/>
          </a:prstGeom>
          <a:ln w="57150">
            <a:solidFill>
              <a:srgbClr val="0037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래픽 32">
            <a:extLst>
              <a:ext uri="{FF2B5EF4-FFF2-40B4-BE49-F238E27FC236}">
                <a16:creationId xmlns:a16="http://schemas.microsoft.com/office/drawing/2014/main" id="{AECBA346-4C89-4C29-8E0C-2BB105DAA7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9120" y="4921182"/>
            <a:ext cx="360000" cy="36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C300EB3-7D90-4370-B2B9-34E04026E875}"/>
              </a:ext>
            </a:extLst>
          </p:cNvPr>
          <p:cNvSpPr txBox="1"/>
          <p:nvPr/>
        </p:nvSpPr>
        <p:spPr>
          <a:xfrm>
            <a:off x="9489768" y="2976880"/>
            <a:ext cx="1656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NAS </a:t>
            </a:r>
            <a:r>
              <a:rPr lang="ko-KR" altLang="en-US" sz="1200" dirty="0" err="1"/>
              <a:t>공유폴더</a:t>
            </a:r>
            <a:r>
              <a:rPr lang="ko-KR" altLang="en-US" sz="1200" dirty="0"/>
              <a:t> 저장</a:t>
            </a:r>
          </a:p>
        </p:txBody>
      </p:sp>
      <p:pic>
        <p:nvPicPr>
          <p:cNvPr id="38" name="그래픽 37" descr="서버">
            <a:extLst>
              <a:ext uri="{FF2B5EF4-FFF2-40B4-BE49-F238E27FC236}">
                <a16:creationId xmlns:a16="http://schemas.microsoft.com/office/drawing/2014/main" id="{8421295F-EE4F-47FE-A6AC-2A0D675898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7808" y="2616880"/>
            <a:ext cx="360000" cy="36000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AEC47DA-7EE2-4C41-9F26-82A80B482A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01808" y="3424346"/>
            <a:ext cx="432000" cy="47127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A586326-D3BA-42FC-A91E-58322BBB19DE}"/>
              </a:ext>
            </a:extLst>
          </p:cNvPr>
          <p:cNvSpPr txBox="1"/>
          <p:nvPr/>
        </p:nvSpPr>
        <p:spPr>
          <a:xfrm>
            <a:off x="9489768" y="3881120"/>
            <a:ext cx="165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데스크톱</a:t>
            </a:r>
            <a:r>
              <a:rPr lang="en-US" altLang="ko-KR" sz="1200" dirty="0"/>
              <a:t>/</a:t>
            </a:r>
            <a:r>
              <a:rPr lang="ko-KR" altLang="en-US" sz="1200" dirty="0"/>
              <a:t>랩톱 로컬 디스크 </a:t>
            </a:r>
            <a:r>
              <a:rPr lang="en-US" altLang="ko-KR" sz="1200" dirty="0"/>
              <a:t>/ USB </a:t>
            </a:r>
            <a:r>
              <a:rPr lang="ko-KR" altLang="en-US" sz="1200" dirty="0"/>
              <a:t>저장</a:t>
            </a:r>
          </a:p>
        </p:txBody>
      </p:sp>
      <p:pic>
        <p:nvPicPr>
          <p:cNvPr id="45" name="그래픽 44">
            <a:extLst>
              <a:ext uri="{FF2B5EF4-FFF2-40B4-BE49-F238E27FC236}">
                <a16:creationId xmlns:a16="http://schemas.microsoft.com/office/drawing/2014/main" id="{A34189D5-16C3-4234-9914-AA3FAD1185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01808" y="4461226"/>
            <a:ext cx="432000" cy="432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5003606-34F4-4209-83D9-04E9077A14D0}"/>
              </a:ext>
            </a:extLst>
          </p:cNvPr>
          <p:cNvSpPr txBox="1"/>
          <p:nvPr/>
        </p:nvSpPr>
        <p:spPr>
          <a:xfrm>
            <a:off x="9489768" y="4848084"/>
            <a:ext cx="165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클라우드 보관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오브젝트 스토리지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397C77-F29C-4A17-B4F0-C181F8D4EB10}"/>
              </a:ext>
            </a:extLst>
          </p:cNvPr>
          <p:cNvGrpSpPr/>
          <p:nvPr/>
        </p:nvGrpSpPr>
        <p:grpSpPr>
          <a:xfrm>
            <a:off x="193100" y="2634387"/>
            <a:ext cx="2621279" cy="861318"/>
            <a:chOff x="172780" y="2042990"/>
            <a:chExt cx="2621279" cy="861318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6B558D7-2F9E-40A0-B199-6ADA01E34D1F}"/>
                </a:ext>
              </a:extLst>
            </p:cNvPr>
            <p:cNvGrpSpPr/>
            <p:nvPr/>
          </p:nvGrpSpPr>
          <p:grpSpPr>
            <a:xfrm>
              <a:off x="744643" y="2042990"/>
              <a:ext cx="1334429" cy="360000"/>
              <a:chOff x="199191" y="2042990"/>
              <a:chExt cx="1334429" cy="360000"/>
            </a:xfrm>
          </p:grpSpPr>
          <p:pic>
            <p:nvPicPr>
              <p:cNvPr id="49" name="그래픽 48">
                <a:extLst>
                  <a:ext uri="{FF2B5EF4-FFF2-40B4-BE49-F238E27FC236}">
                    <a16:creationId xmlns:a16="http://schemas.microsoft.com/office/drawing/2014/main" id="{C0241466-0B01-4992-99F5-83863ACA8A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99191" y="2042990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50" name="그래픽 49">
                <a:extLst>
                  <a:ext uri="{FF2B5EF4-FFF2-40B4-BE49-F238E27FC236}">
                    <a16:creationId xmlns:a16="http://schemas.microsoft.com/office/drawing/2014/main" id="{94C4EB4C-D98F-4FF3-B456-1AF9317EBA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757967" y="2042990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51" name="그래픽 50">
                <a:extLst>
                  <a:ext uri="{FF2B5EF4-FFF2-40B4-BE49-F238E27FC236}">
                    <a16:creationId xmlns:a16="http://schemas.microsoft.com/office/drawing/2014/main" id="{7907AAE7-D94C-4D48-B9B8-1787E8BE46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1173620" y="2042990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0C0F850-00BA-4331-A40E-77C8E1818A56}"/>
                </a:ext>
              </a:extLst>
            </p:cNvPr>
            <p:cNvSpPr txBox="1"/>
            <p:nvPr/>
          </p:nvSpPr>
          <p:spPr>
            <a:xfrm>
              <a:off x="172780" y="2442643"/>
              <a:ext cx="26212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서버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데스크톱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랩톱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윈도우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맥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리눅스</a:t>
              </a:r>
              <a:r>
                <a:rPr lang="en-US" altLang="ko-KR" sz="1200" dirty="0"/>
                <a:t>, AIX, Solaris</a:t>
              </a:r>
              <a:endParaRPr lang="ko-KR" altLang="en-US" sz="1200" dirty="0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A09BC1CD-B85B-4E2A-B2A8-B086AF1000AD}"/>
              </a:ext>
            </a:extLst>
          </p:cNvPr>
          <p:cNvGrpSpPr/>
          <p:nvPr/>
        </p:nvGrpSpPr>
        <p:grpSpPr>
          <a:xfrm>
            <a:off x="193100" y="4900277"/>
            <a:ext cx="2621279" cy="634516"/>
            <a:chOff x="172780" y="4027709"/>
            <a:chExt cx="2621279" cy="634516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FE4A649-8497-41F2-83D6-9BEC25DF6A25}"/>
                </a:ext>
              </a:extLst>
            </p:cNvPr>
            <p:cNvGrpSpPr/>
            <p:nvPr/>
          </p:nvGrpSpPr>
          <p:grpSpPr>
            <a:xfrm>
              <a:off x="880238" y="4027709"/>
              <a:ext cx="1206363" cy="360000"/>
              <a:chOff x="951442" y="2984839"/>
              <a:chExt cx="1206363" cy="360000"/>
            </a:xfrm>
          </p:grpSpPr>
          <p:pic>
            <p:nvPicPr>
              <p:cNvPr id="54" name="그래픽 53">
                <a:extLst>
                  <a:ext uri="{FF2B5EF4-FFF2-40B4-BE49-F238E27FC236}">
                    <a16:creationId xmlns:a16="http://schemas.microsoft.com/office/drawing/2014/main" id="{2DE0FF71-B72B-46A1-AA44-1FE3415385BD}"/>
                  </a:ext>
                </a:extLst>
              </p:cNvPr>
              <p:cNvPicPr>
                <a:picLocks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797805" y="298483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55" name="그래픽 54">
                <a:extLst>
                  <a:ext uri="{FF2B5EF4-FFF2-40B4-BE49-F238E27FC236}">
                    <a16:creationId xmlns:a16="http://schemas.microsoft.com/office/drawing/2014/main" id="{CFBEB83D-850B-4D83-A28E-A59FCAD169D1}"/>
                  </a:ext>
                </a:extLst>
              </p:cNvPr>
              <p:cNvPicPr>
                <a:picLocks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374624" y="2984839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56" name="그래픽 55">
                <a:extLst>
                  <a:ext uri="{FF2B5EF4-FFF2-40B4-BE49-F238E27FC236}">
                    <a16:creationId xmlns:a16="http://schemas.microsoft.com/office/drawing/2014/main" id="{83A47867-9B87-4071-85EA-42C386121DBE}"/>
                  </a:ext>
                </a:extLst>
              </p:cNvPr>
              <p:cNvPicPr>
                <a:picLocks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951442" y="2984839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FF4BF3D-6F59-4C52-BAAD-C53E5EF5DE2B}"/>
                </a:ext>
              </a:extLst>
            </p:cNvPr>
            <p:cNvSpPr txBox="1"/>
            <p:nvPr/>
          </p:nvSpPr>
          <p:spPr>
            <a:xfrm>
              <a:off x="172780" y="4385226"/>
              <a:ext cx="2621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AWS, Azure, Google</a:t>
              </a: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F9D69625-F8D0-45E1-94C0-EDBADDC3F3A3}"/>
              </a:ext>
            </a:extLst>
          </p:cNvPr>
          <p:cNvGrpSpPr/>
          <p:nvPr/>
        </p:nvGrpSpPr>
        <p:grpSpPr>
          <a:xfrm>
            <a:off x="193100" y="3867924"/>
            <a:ext cx="2621279" cy="660134"/>
            <a:chOff x="172780" y="3026935"/>
            <a:chExt cx="2621279" cy="660134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C6E63864-5024-408C-A694-02DD0B4C16C1}"/>
                </a:ext>
              </a:extLst>
            </p:cNvPr>
            <p:cNvGrpSpPr/>
            <p:nvPr/>
          </p:nvGrpSpPr>
          <p:grpSpPr>
            <a:xfrm>
              <a:off x="708859" y="3026935"/>
              <a:ext cx="1549120" cy="360000"/>
              <a:chOff x="5235739" y="200953"/>
              <a:chExt cx="1549120" cy="360000"/>
            </a:xfrm>
          </p:grpSpPr>
          <p:pic>
            <p:nvPicPr>
              <p:cNvPr id="60" name="그래픽 59">
                <a:extLst>
                  <a:ext uri="{FF2B5EF4-FFF2-40B4-BE49-F238E27FC236}">
                    <a16:creationId xmlns:a16="http://schemas.microsoft.com/office/drawing/2014/main" id="{F378757D-F5A4-4F77-9B78-A17D326182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6028485" y="20095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61" name="그래픽 60">
                <a:extLst>
                  <a:ext uri="{FF2B5EF4-FFF2-40B4-BE49-F238E27FC236}">
                    <a16:creationId xmlns:a16="http://schemas.microsoft.com/office/drawing/2014/main" id="{B7DD990E-1DAA-4246-B386-97E379A2A0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5632112" y="20095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64" name="그래픽 63">
                <a:extLst>
                  <a:ext uri="{FF2B5EF4-FFF2-40B4-BE49-F238E27FC236}">
                    <a16:creationId xmlns:a16="http://schemas.microsoft.com/office/drawing/2014/main" id="{D700BA3D-B3AD-4E49-A4A8-9E600168A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5235739" y="200953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65" name="그래픽 64">
                <a:extLst>
                  <a:ext uri="{FF2B5EF4-FFF2-40B4-BE49-F238E27FC236}">
                    <a16:creationId xmlns:a16="http://schemas.microsoft.com/office/drawing/2014/main" id="{03BDEB7F-ABEB-4C9B-A7EC-F80E4D8A5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6424859" y="200953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FDAECDD-88FD-49FE-81A8-79A5E60CB3D2}"/>
                </a:ext>
              </a:extLst>
            </p:cNvPr>
            <p:cNvSpPr txBox="1"/>
            <p:nvPr/>
          </p:nvSpPr>
          <p:spPr>
            <a:xfrm>
              <a:off x="172780" y="3410070"/>
              <a:ext cx="26212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VMware, Nutanix, KVM, Kubernetes</a:t>
              </a: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B616341-FE90-4939-B259-0C4C4B2A0226}"/>
              </a:ext>
            </a:extLst>
          </p:cNvPr>
          <p:cNvSpPr/>
          <p:nvPr/>
        </p:nvSpPr>
        <p:spPr>
          <a:xfrm>
            <a:off x="4555067" y="1227192"/>
            <a:ext cx="3081866" cy="504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400" b="1" dirty="0">
                <a:solidFill>
                  <a:srgbClr val="003738"/>
                </a:solidFill>
              </a:rPr>
              <a:t>통합 백업 솔루션</a:t>
            </a:r>
            <a:endParaRPr lang="ko-KR" altLang="en-US" sz="1400" b="1" baseline="30000" dirty="0">
              <a:solidFill>
                <a:srgbClr val="003738"/>
              </a:solidFill>
            </a:endParaRPr>
          </a:p>
        </p:txBody>
      </p:sp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B759C6E2-EB3A-4CF7-BC16-6F577CCB9A0E}"/>
              </a:ext>
            </a:extLst>
          </p:cNvPr>
          <p:cNvCxnSpPr>
            <a:cxnSpLocks/>
            <a:stCxn id="50" idx="0"/>
            <a:endCxn id="5" idx="0"/>
          </p:cNvCxnSpPr>
          <p:nvPr/>
        </p:nvCxnSpPr>
        <p:spPr>
          <a:xfrm rot="5400000" flipH="1" flipV="1">
            <a:off x="3639307" y="177695"/>
            <a:ext cx="321125" cy="4592261"/>
          </a:xfrm>
          <a:prstGeom prst="curvedConnector3">
            <a:avLst>
              <a:gd name="adj1" fmla="val 171187"/>
            </a:avLst>
          </a:prstGeom>
          <a:ln>
            <a:solidFill>
              <a:srgbClr val="0037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구부러짐 76">
            <a:extLst>
              <a:ext uri="{FF2B5EF4-FFF2-40B4-BE49-F238E27FC236}">
                <a16:creationId xmlns:a16="http://schemas.microsoft.com/office/drawing/2014/main" id="{1380A8FA-0A77-486C-B81C-51F348F33C80}"/>
              </a:ext>
            </a:extLst>
          </p:cNvPr>
          <p:cNvCxnSpPr>
            <a:cxnSpLocks/>
            <a:stCxn id="5" idx="0"/>
            <a:endCxn id="38" idx="0"/>
          </p:cNvCxnSpPr>
          <p:nvPr/>
        </p:nvCxnSpPr>
        <p:spPr>
          <a:xfrm rot="16200000" flipH="1">
            <a:off x="8055095" y="354167"/>
            <a:ext cx="303618" cy="4221808"/>
          </a:xfrm>
          <a:prstGeom prst="curvedConnector3">
            <a:avLst>
              <a:gd name="adj1" fmla="val -75292"/>
            </a:avLst>
          </a:prstGeom>
          <a:ln>
            <a:solidFill>
              <a:srgbClr val="0037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24214AB-B2BB-413A-B0DE-BB9D17D16DA5}"/>
              </a:ext>
            </a:extLst>
          </p:cNvPr>
          <p:cNvSpPr txBox="1"/>
          <p:nvPr/>
        </p:nvSpPr>
        <p:spPr>
          <a:xfrm>
            <a:off x="2805622" y="1756920"/>
            <a:ext cx="9942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백업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B24C42F-3E7C-4AE1-8DD7-275BE7D1A732}"/>
              </a:ext>
            </a:extLst>
          </p:cNvPr>
          <p:cNvSpPr txBox="1"/>
          <p:nvPr/>
        </p:nvSpPr>
        <p:spPr>
          <a:xfrm>
            <a:off x="8884684" y="1756920"/>
            <a:ext cx="1272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저장</a:t>
            </a:r>
            <a:r>
              <a:rPr lang="en-US" altLang="ko-KR" sz="1400" dirty="0"/>
              <a:t>/</a:t>
            </a:r>
            <a:r>
              <a:rPr lang="ko-KR" altLang="en-US" sz="1400" dirty="0"/>
              <a:t>보관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3619F0E3-B165-47D6-80B3-8E16D23D61C9}"/>
              </a:ext>
            </a:extLst>
          </p:cNvPr>
          <p:cNvCxnSpPr/>
          <p:nvPr/>
        </p:nvCxnSpPr>
        <p:spPr>
          <a:xfrm>
            <a:off x="1440199" y="6289040"/>
            <a:ext cx="938160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C9BA5715-9A4B-421D-860C-F2E8C2FFDB58}"/>
              </a:ext>
            </a:extLst>
          </p:cNvPr>
          <p:cNvSpPr txBox="1"/>
          <p:nvPr/>
        </p:nvSpPr>
        <p:spPr>
          <a:xfrm>
            <a:off x="4958079" y="6167120"/>
            <a:ext cx="262886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3738"/>
                </a:solidFill>
              </a:rPr>
              <a:t>End</a:t>
            </a:r>
            <a:r>
              <a:rPr lang="ko-KR" altLang="en-US" sz="1400" dirty="0">
                <a:solidFill>
                  <a:srgbClr val="003738"/>
                </a:solidFill>
              </a:rPr>
              <a:t> </a:t>
            </a:r>
            <a:r>
              <a:rPr lang="en-US" altLang="ko-KR" sz="1400" dirty="0">
                <a:solidFill>
                  <a:srgbClr val="003738"/>
                </a:solidFill>
              </a:rPr>
              <a:t>to</a:t>
            </a:r>
            <a:r>
              <a:rPr lang="ko-KR" altLang="en-US" sz="1400" dirty="0">
                <a:solidFill>
                  <a:srgbClr val="003738"/>
                </a:solidFill>
              </a:rPr>
              <a:t> </a:t>
            </a:r>
            <a:r>
              <a:rPr lang="en-US" altLang="ko-KR" sz="1400" dirty="0">
                <a:solidFill>
                  <a:srgbClr val="003738"/>
                </a:solidFill>
              </a:rPr>
              <a:t>End</a:t>
            </a:r>
            <a:r>
              <a:rPr lang="ko-KR" altLang="en-US" sz="1400" dirty="0">
                <a:solidFill>
                  <a:srgbClr val="003738"/>
                </a:solidFill>
              </a:rPr>
              <a:t> 보안</a:t>
            </a:r>
          </a:p>
        </p:txBody>
      </p:sp>
      <p:pic>
        <p:nvPicPr>
          <p:cNvPr id="86" name="그래픽 85">
            <a:extLst>
              <a:ext uri="{FF2B5EF4-FFF2-40B4-BE49-F238E27FC236}">
                <a16:creationId xmlns:a16="http://schemas.microsoft.com/office/drawing/2014/main" id="{1808E6E1-A62C-4493-9BE2-D6F42C6BAEB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137680" y="6136806"/>
            <a:ext cx="360000" cy="3600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EFC8B39-9DB9-45F6-93AF-2BBDBAD0287F}"/>
              </a:ext>
            </a:extLst>
          </p:cNvPr>
          <p:cNvSpPr/>
          <p:nvPr/>
        </p:nvSpPr>
        <p:spPr>
          <a:xfrm>
            <a:off x="1179699" y="2634387"/>
            <a:ext cx="1028626" cy="619492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11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D68D4-33F4-4978-BFAF-3B84D64F0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빔 소프트웨어 베스트 </a:t>
            </a:r>
            <a:r>
              <a:rPr lang="en-US" altLang="ko-KR" dirty="0"/>
              <a:t>5 </a:t>
            </a:r>
            <a:r>
              <a:rPr lang="ko-KR" altLang="en-US" dirty="0"/>
              <a:t>분야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94058B-8701-41D3-AEDE-3E0CEB3FE9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3" name="표 5">
            <a:extLst>
              <a:ext uri="{FF2B5EF4-FFF2-40B4-BE49-F238E27FC236}">
                <a16:creationId xmlns:a16="http://schemas.microsoft.com/office/drawing/2014/main" id="{AD3A69F9-F145-4FC6-A6BE-8B1834E59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565252"/>
              </p:ext>
            </p:extLst>
          </p:nvPr>
        </p:nvGraphicFramePr>
        <p:xfrm>
          <a:off x="563880" y="1281553"/>
          <a:ext cx="11064240" cy="459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2227782681"/>
                    </a:ext>
                  </a:extLst>
                </a:gridCol>
                <a:gridCol w="1412240">
                  <a:extLst>
                    <a:ext uri="{9D8B030D-6E8A-4147-A177-3AD203B41FA5}">
                      <a16:colId xmlns:a16="http://schemas.microsoft.com/office/drawing/2014/main" val="1536174555"/>
                    </a:ext>
                  </a:extLst>
                </a:gridCol>
                <a:gridCol w="2621280">
                  <a:extLst>
                    <a:ext uri="{9D8B030D-6E8A-4147-A177-3AD203B41FA5}">
                      <a16:colId xmlns:a16="http://schemas.microsoft.com/office/drawing/2014/main" val="3336790135"/>
                    </a:ext>
                  </a:extLst>
                </a:gridCol>
                <a:gridCol w="5303520">
                  <a:extLst>
                    <a:ext uri="{9D8B030D-6E8A-4147-A177-3AD203B41FA5}">
                      <a16:colId xmlns:a16="http://schemas.microsoft.com/office/drawing/2014/main" val="2907604935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</a:t>
                      </a:r>
                      <a:endParaRPr lang="ko-KR" altLang="en-US" sz="5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0000"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데스크톱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랩톱 </a:t>
                      </a:r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OS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이미지 백업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윈도우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리눅스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OS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이미지 백업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장애시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백업본으로 즉시 서비스 가동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71391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  <a:endParaRPr lang="ko-KR" altLang="en-US" sz="5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0000"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랜섬웨어 방어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랜섬웨어 방어 변경불가 백업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4954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</a:t>
                      </a:r>
                      <a:endParaRPr lang="ko-KR" altLang="en-US" sz="5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0000"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NAS </a:t>
                      </a:r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초고속 백업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CIFS, NFS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초고속 백업과 복구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6644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</a:t>
                      </a:r>
                      <a:endParaRPr lang="ko-KR" altLang="en-US" sz="5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0000"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800" b="1" dirty="0">
                          <a:solidFill>
                            <a:schemeClr val="tx1"/>
                          </a:solidFill>
                        </a:rPr>
                        <a:t>Microsoft 365</a:t>
                      </a:r>
                    </a:p>
                    <a:p>
                      <a:pPr algn="ctr" latinLnBrk="0"/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백업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Email, Teams,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Sharepoint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One Drive Business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지원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E-Discovery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상세 검색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40994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</a:t>
                      </a:r>
                      <a:endParaRPr lang="ko-KR" altLang="en-US" sz="5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90000"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가상환경</a:t>
                      </a:r>
                      <a:endParaRPr lang="en-US" altLang="ko-KR" sz="18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0"/>
                      <a:r>
                        <a:rPr lang="ko-KR" altLang="en-US" sz="1800" b="1" dirty="0">
                          <a:solidFill>
                            <a:schemeClr val="tx1"/>
                          </a:solidFill>
                        </a:rPr>
                        <a:t>백업과 복제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VMware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vSAN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vSphere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백업과 </a:t>
                      </a:r>
                      <a:r>
                        <a:rPr lang="ko-KR" altLang="en-US" sz="1400" b="1" u="sng" dirty="0">
                          <a:solidFill>
                            <a:schemeClr val="tx1"/>
                          </a:solidFill>
                        </a:rPr>
                        <a:t>준실시간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복제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Nutanix AHV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백업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Hyper-V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백업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165685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8F362A-7615-4414-A3D2-C2E9D5C938C4}"/>
              </a:ext>
            </a:extLst>
          </p:cNvPr>
          <p:cNvSpPr/>
          <p:nvPr/>
        </p:nvSpPr>
        <p:spPr>
          <a:xfrm>
            <a:off x="2646680" y="5175552"/>
            <a:ext cx="576000" cy="54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VM</a:t>
            </a:r>
            <a:endParaRPr lang="ko-KR" altLang="en-US" b="1" dirty="0"/>
          </a:p>
        </p:txBody>
      </p:sp>
      <p:pic>
        <p:nvPicPr>
          <p:cNvPr id="16" name="그래픽 15" descr="서버">
            <a:extLst>
              <a:ext uri="{FF2B5EF4-FFF2-40B4-BE49-F238E27FC236}">
                <a16:creationId xmlns:a16="http://schemas.microsoft.com/office/drawing/2014/main" id="{DA7F20CE-81DD-463E-969B-DB0EB7531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6680" y="3289232"/>
            <a:ext cx="576000" cy="576000"/>
          </a:xfrm>
          <a:prstGeom prst="rect">
            <a:avLst/>
          </a:prstGeom>
        </p:spPr>
      </p:pic>
      <p:pic>
        <p:nvPicPr>
          <p:cNvPr id="18" name="Picture 6" descr="Office 2016 vs Office 365: What's the difference?">
            <a:extLst>
              <a:ext uri="{FF2B5EF4-FFF2-40B4-BE49-F238E27FC236}">
                <a16:creationId xmlns:a16="http://schemas.microsoft.com/office/drawing/2014/main" id="{E8C59016-674A-4B02-B255-6746C95C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680" y="4232392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E8BD7E-2FA6-4414-A435-2C512A407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680" y="1392630"/>
            <a:ext cx="1080000" cy="68450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357A555-4ABC-467E-869D-164199E88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6200" y="2301810"/>
            <a:ext cx="647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71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682C2951-96C2-4EFB-A7A8-896A1DDFC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B0DF68-0D3C-4143-8527-A3FD3280FD35}"/>
              </a:ext>
            </a:extLst>
          </p:cNvPr>
          <p:cNvSpPr/>
          <p:nvPr/>
        </p:nvSpPr>
        <p:spPr>
          <a:xfrm>
            <a:off x="3846742" y="3026709"/>
            <a:ext cx="4259541" cy="464093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D4BA311B-D0ED-48F4-895A-91520A67D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7752" y="2012800"/>
            <a:ext cx="5611519" cy="238379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회사소개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솔루션 소개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라이선스 정책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데스크톱</a:t>
            </a:r>
            <a:r>
              <a:rPr lang="en-US" altLang="ko-KR" sz="1600" b="1" dirty="0">
                <a:latin typeface="+mj-ea"/>
                <a:ea typeface="+mj-ea"/>
                <a:cs typeface="Tahoma" panose="020B0604030504040204" pitchFamily="34" charset="0"/>
              </a:rPr>
              <a:t>/</a:t>
            </a: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랩톱 주요 기능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+mj-ea"/>
                <a:ea typeface="+mj-ea"/>
                <a:cs typeface="Tahoma" panose="020B0604030504040204" pitchFamily="34" charset="0"/>
              </a:rPr>
              <a:t>주요 사례</a:t>
            </a:r>
            <a:endParaRPr lang="en-US" altLang="ko-KR" sz="1600" b="1" dirty="0">
              <a:latin typeface="+mj-ea"/>
              <a:ea typeface="+mj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8390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테마">
  <a:themeElements>
    <a:clrScheme name="빔(Veeam) 색상">
      <a:dk1>
        <a:sysClr val="windowText" lastClr="000000"/>
      </a:dk1>
      <a:lt1>
        <a:srgbClr val="FFFFFF"/>
      </a:lt1>
      <a:dk2>
        <a:srgbClr val="D6DCE4"/>
      </a:dk2>
      <a:lt2>
        <a:srgbClr val="F2F2F2"/>
      </a:lt2>
      <a:accent1>
        <a:srgbClr val="00B050"/>
      </a:accent1>
      <a:accent2>
        <a:srgbClr val="0070C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FF0000"/>
          </a:solidFill>
          <a:prstDash val="sysDot"/>
        </a:ln>
      </a:spPr>
      <a:bodyPr rtlCol="0" anchor="ctr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0070C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프레젠테이션4" id="{6F2F937F-198D-414F-BF3D-A6A03E29D433}" vid="{E8441A2E-AC6F-48B8-B450-46C4C945755F}"/>
    </a:ext>
  </a:extLst>
</a:theme>
</file>

<file path=ppt/theme/theme2.xml><?xml version="1.0" encoding="utf-8"?>
<a:theme xmlns:a="http://schemas.openxmlformats.org/drawingml/2006/main" name="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3.xml><?xml version="1.0" encoding="utf-8"?>
<a:theme xmlns:a="http://schemas.openxmlformats.org/drawingml/2006/main" name="1_Veeam Corporate Slides Template (1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4.xml><?xml version="1.0" encoding="utf-8"?>
<a:theme xmlns:a="http://schemas.openxmlformats.org/drawingml/2006/main" name="1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00E296"/>
          </a:solidFill>
          <a:headEnd type="none" w="med" len="med"/>
          <a:tailEnd type="triangle" w="med" len="med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noFill/>
        <a:ln w="9525">
          <a:solidFill>
            <a:srgbClr val="00B492"/>
          </a:solidFill>
          <a:prstDash val="sysDash"/>
          <a:headEnd type="oval"/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Veeam - Presentation Templates - 2020-12-24</Template>
  <TotalTime>731</TotalTime>
  <Words>2848</Words>
  <Application>Microsoft Office PowerPoint</Application>
  <PresentationFormat>와이드스크린</PresentationFormat>
  <Paragraphs>488</Paragraphs>
  <Slides>37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Arial</vt:lpstr>
      <vt:lpstr>Segoe UI</vt:lpstr>
      <vt:lpstr>Tahoma</vt:lpstr>
      <vt:lpstr>Wingdings</vt:lpstr>
      <vt:lpstr>맑은 고딕</vt:lpstr>
      <vt:lpstr>맑은 고딕</vt:lpstr>
      <vt:lpstr>Office 테마</vt:lpstr>
      <vt:lpstr>Veeam Corporate Slides Template</vt:lpstr>
      <vt:lpstr>1_Veeam Corporate Slides Template (1)</vt:lpstr>
      <vt:lpstr>1_Veeam Corporate Slides Template</vt:lpstr>
      <vt:lpstr>PowerPoint 프레젠테이션</vt:lpstr>
      <vt:lpstr>목차</vt:lpstr>
      <vt:lpstr>빔 소프트웨어 회사소개</vt:lpstr>
      <vt:lpstr>글로벌 시장 평가</vt:lpstr>
      <vt:lpstr>글로벌 시장 평가</vt:lpstr>
      <vt:lpstr>목차</vt:lpstr>
      <vt:lpstr>아키텍처</vt:lpstr>
      <vt:lpstr>빔 소프트웨어 베스트 5 분야</vt:lpstr>
      <vt:lpstr>목차</vt:lpstr>
      <vt:lpstr>빔 라이선스 정책 요약</vt:lpstr>
      <vt:lpstr>목차</vt:lpstr>
      <vt:lpstr>데스크톱/랩톱 백업 필요성</vt:lpstr>
      <vt:lpstr>데스크톱/랩톱 고려 사항</vt:lpstr>
      <vt:lpstr>데스크톱/랩톱 OS 이미지 백업의 주요 고려사항</vt:lpstr>
      <vt:lpstr>OS 이미지 백업 및 복구</vt:lpstr>
      <vt:lpstr>랜섬웨어 방어, 변경불가 백업</vt:lpstr>
      <vt:lpstr>대량 자동 배포 및 설치</vt:lpstr>
      <vt:lpstr>중앙 백업 정책 적용 및 개별 사용자 백업</vt:lpstr>
      <vt:lpstr>사용자 셀프 백업/복구 기능</vt:lpstr>
      <vt:lpstr>네트워크 대역폭 조절 기능</vt:lpstr>
      <vt:lpstr>노트북/랩톱 편의기능</vt:lpstr>
      <vt:lpstr>이벤트 백업</vt:lpstr>
      <vt:lpstr>데이터베이스 백업 및 복구</vt:lpstr>
      <vt:lpstr>압축 및 중복제거</vt:lpstr>
      <vt:lpstr>데이터 무결성 보장</vt:lpstr>
      <vt:lpstr>직관적인 GUI 제공</vt:lpstr>
      <vt:lpstr>고급 모니터링 및 리포팅</vt:lpstr>
      <vt:lpstr>데이터 회복 (중요 사용자 및 퇴사자)</vt:lpstr>
      <vt:lpstr>데이터 회복 (중요 사용자 및 퇴사자) – Instant Recovery</vt:lpstr>
      <vt:lpstr>데이터  손실 완화</vt:lpstr>
      <vt:lpstr>가용성 극대화 계획되지 않은 운영 서비스 중지 시간을 최대한 줄이고 백업 데이터로 손쉽고 빠르게 서비스 즉시 재개 및 복구를 수행합니다.</vt:lpstr>
      <vt:lpstr>PowerPoint 프레젠테이션</vt:lpstr>
      <vt:lpstr>Veeam 차별성 요약</vt:lpstr>
      <vt:lpstr>목차</vt:lpstr>
      <vt:lpstr>국내 주요 고객사</vt:lpstr>
      <vt:lpstr>구축 사례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Edward Kihun</dc:creator>
  <cp:lastModifiedBy>Dongun Shin</cp:lastModifiedBy>
  <cp:revision>139</cp:revision>
  <dcterms:created xsi:type="dcterms:W3CDTF">2021-01-30T13:36:16Z</dcterms:created>
  <dcterms:modified xsi:type="dcterms:W3CDTF">2021-02-01T07:35:52Z</dcterms:modified>
</cp:coreProperties>
</file>